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 autoCompressPictures="0">
  <p:sldMasterIdLst>
    <p:sldMasterId id="2147483677" r:id="rId1"/>
    <p:sldMasterId id="2147483675" r:id="rId2"/>
  </p:sldMasterIdLst>
  <p:notesMasterIdLst>
    <p:notesMasterId r:id="rId14"/>
  </p:notesMasterIdLst>
  <p:handoutMasterIdLst>
    <p:handoutMasterId r:id="rId15"/>
  </p:handoutMasterIdLst>
  <p:sldIdLst>
    <p:sldId id="269" r:id="rId3"/>
    <p:sldId id="270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74" r:id="rId12"/>
    <p:sldId id="283" r:id="rId13"/>
  </p:sldIdLst>
  <p:sldSz cx="18288000" cy="13716000"/>
  <p:notesSz cx="6858000" cy="9144000"/>
  <p:defaultTextStyle>
    <a:defPPr>
      <a:defRPr lang="ko-KR"/>
    </a:defPPr>
    <a:lvl1pPr algn="l" defTabSz="825500" rtl="0" eaLnBrk="0" fontAlgn="base" hangingPunct="0">
      <a:spcBef>
        <a:spcPct val="0"/>
      </a:spcBef>
      <a:spcAft>
        <a:spcPct val="0"/>
      </a:spcAft>
      <a:defRPr sz="2400" kern="1200" baseline="50000">
        <a:solidFill>
          <a:srgbClr val="222222"/>
        </a:solidFill>
        <a:latin typeface="Open Sans" charset="0"/>
        <a:ea typeface="Open Sans" charset="0"/>
        <a:cs typeface="Open Sans" charset="0"/>
        <a:sym typeface="Open Sans" charset="0"/>
      </a:defRPr>
    </a:lvl1pPr>
    <a:lvl2pPr marL="457200" indent="-228600" algn="l" defTabSz="825500" rtl="0" eaLnBrk="0" fontAlgn="base" hangingPunct="0">
      <a:spcBef>
        <a:spcPct val="0"/>
      </a:spcBef>
      <a:spcAft>
        <a:spcPct val="0"/>
      </a:spcAft>
      <a:defRPr sz="2400" kern="1200" baseline="50000">
        <a:solidFill>
          <a:srgbClr val="222222"/>
        </a:solidFill>
        <a:latin typeface="Open Sans" charset="0"/>
        <a:ea typeface="Open Sans" charset="0"/>
        <a:cs typeface="Open Sans" charset="0"/>
        <a:sym typeface="Open Sans" charset="0"/>
      </a:defRPr>
    </a:lvl2pPr>
    <a:lvl3pPr marL="914400" indent="-457200" algn="l" defTabSz="825500" rtl="0" eaLnBrk="0" fontAlgn="base" hangingPunct="0">
      <a:spcBef>
        <a:spcPct val="0"/>
      </a:spcBef>
      <a:spcAft>
        <a:spcPct val="0"/>
      </a:spcAft>
      <a:defRPr sz="2400" kern="1200" baseline="50000">
        <a:solidFill>
          <a:srgbClr val="222222"/>
        </a:solidFill>
        <a:latin typeface="Open Sans" charset="0"/>
        <a:ea typeface="Open Sans" charset="0"/>
        <a:cs typeface="Open Sans" charset="0"/>
        <a:sym typeface="Open Sans" charset="0"/>
      </a:defRPr>
    </a:lvl3pPr>
    <a:lvl4pPr marL="1371600" indent="-685800" algn="l" defTabSz="825500" rtl="0" eaLnBrk="0" fontAlgn="base" hangingPunct="0">
      <a:spcBef>
        <a:spcPct val="0"/>
      </a:spcBef>
      <a:spcAft>
        <a:spcPct val="0"/>
      </a:spcAft>
      <a:defRPr sz="2400" kern="1200" baseline="50000">
        <a:solidFill>
          <a:srgbClr val="222222"/>
        </a:solidFill>
        <a:latin typeface="Open Sans" charset="0"/>
        <a:ea typeface="Open Sans" charset="0"/>
        <a:cs typeface="Open Sans" charset="0"/>
        <a:sym typeface="Open Sans" charset="0"/>
      </a:defRPr>
    </a:lvl4pPr>
    <a:lvl5pPr marL="1828800" indent="-914400" algn="l" defTabSz="825500" rtl="0" eaLnBrk="0" fontAlgn="base" hangingPunct="0">
      <a:spcBef>
        <a:spcPct val="0"/>
      </a:spcBef>
      <a:spcAft>
        <a:spcPct val="0"/>
      </a:spcAft>
      <a:defRPr sz="2400" kern="1200" baseline="50000">
        <a:solidFill>
          <a:srgbClr val="222222"/>
        </a:solidFill>
        <a:latin typeface="Open Sans" charset="0"/>
        <a:ea typeface="Open Sans" charset="0"/>
        <a:cs typeface="Open Sans" charset="0"/>
        <a:sym typeface="Open Sans" charset="0"/>
      </a:defRPr>
    </a:lvl5pPr>
    <a:lvl6pPr marL="2286000" algn="l" defTabSz="914400" rtl="0" eaLnBrk="1" latinLnBrk="1" hangingPunct="1">
      <a:defRPr sz="2400" kern="1200" baseline="50000">
        <a:solidFill>
          <a:srgbClr val="222222"/>
        </a:solidFill>
        <a:latin typeface="Open Sans" charset="0"/>
        <a:ea typeface="Open Sans" charset="0"/>
        <a:cs typeface="Open Sans" charset="0"/>
        <a:sym typeface="Open Sans" charset="0"/>
      </a:defRPr>
    </a:lvl6pPr>
    <a:lvl7pPr marL="2743200" algn="l" defTabSz="914400" rtl="0" eaLnBrk="1" latinLnBrk="1" hangingPunct="1">
      <a:defRPr sz="2400" kern="1200" baseline="50000">
        <a:solidFill>
          <a:srgbClr val="222222"/>
        </a:solidFill>
        <a:latin typeface="Open Sans" charset="0"/>
        <a:ea typeface="Open Sans" charset="0"/>
        <a:cs typeface="Open Sans" charset="0"/>
        <a:sym typeface="Open Sans" charset="0"/>
      </a:defRPr>
    </a:lvl7pPr>
    <a:lvl8pPr marL="3200400" algn="l" defTabSz="914400" rtl="0" eaLnBrk="1" latinLnBrk="1" hangingPunct="1">
      <a:defRPr sz="2400" kern="1200" baseline="50000">
        <a:solidFill>
          <a:srgbClr val="222222"/>
        </a:solidFill>
        <a:latin typeface="Open Sans" charset="0"/>
        <a:ea typeface="Open Sans" charset="0"/>
        <a:cs typeface="Open Sans" charset="0"/>
        <a:sym typeface="Open Sans" charset="0"/>
      </a:defRPr>
    </a:lvl8pPr>
    <a:lvl9pPr marL="3657600" algn="l" defTabSz="914400" rtl="0" eaLnBrk="1" latinLnBrk="1" hangingPunct="1">
      <a:defRPr sz="2400" kern="1200" baseline="50000">
        <a:solidFill>
          <a:srgbClr val="222222"/>
        </a:solidFill>
        <a:latin typeface="Open Sans" charset="0"/>
        <a:ea typeface="Open Sans" charset="0"/>
        <a:cs typeface="Open Sans" charset="0"/>
        <a:sym typeface="Open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62CC"/>
    <a:srgbClr val="3290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21"/>
    <p:restoredTop sz="69471" autoAdjust="0"/>
  </p:normalViewPr>
  <p:slideViewPr>
    <p:cSldViewPr>
      <p:cViewPr varScale="1">
        <p:scale>
          <a:sx n="49" d="100"/>
          <a:sy n="49" d="100"/>
        </p:scale>
        <p:origin x="2704" y="216"/>
      </p:cViewPr>
      <p:guideLst>
        <p:guide orient="horz" pos="432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3154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9D55F7-CA5E-43E0-B3BA-6F374BAE2DA8}" type="doc">
      <dgm:prSet loTypeId="urn:microsoft.com/office/officeart/2005/8/layout/target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FC2511D-509C-487F-B8C2-3A270EF02CF8}">
      <dgm:prSet phldrT="[텍스트]" custT="1"/>
      <dgm:spPr>
        <a:solidFill>
          <a:schemeClr val="bg2"/>
        </a:solidFill>
      </dgm:spPr>
      <dgm:t>
        <a:bodyPr/>
        <a:lstStyle/>
        <a:p>
          <a:pPr latinLnBrk="1"/>
          <a:r>
            <a:rPr lang="en-US" altLang="ko-KR" sz="3200" dirty="0" smtClean="0"/>
            <a:t>Chrome Extension</a:t>
          </a:r>
          <a:endParaRPr lang="ko-KR" altLang="en-US" sz="3200" dirty="0"/>
        </a:p>
      </dgm:t>
    </dgm:pt>
    <dgm:pt modelId="{E6506A99-9F13-4097-A560-57FBE322BEAF}" type="parTrans" cxnId="{693BC3C5-C9E1-4AF8-8FE4-B542D1D2A84D}">
      <dgm:prSet/>
      <dgm:spPr/>
      <dgm:t>
        <a:bodyPr/>
        <a:lstStyle/>
        <a:p>
          <a:pPr latinLnBrk="1"/>
          <a:endParaRPr lang="ko-KR" altLang="en-US"/>
        </a:p>
      </dgm:t>
    </dgm:pt>
    <dgm:pt modelId="{F5713DC5-B5F8-4478-A6ED-92B80A27C5F6}" type="sibTrans" cxnId="{693BC3C5-C9E1-4AF8-8FE4-B542D1D2A84D}">
      <dgm:prSet/>
      <dgm:spPr/>
      <dgm:t>
        <a:bodyPr/>
        <a:lstStyle/>
        <a:p>
          <a:pPr latinLnBrk="1"/>
          <a:endParaRPr lang="ko-KR" altLang="en-US"/>
        </a:p>
      </dgm:t>
    </dgm:pt>
    <dgm:pt modelId="{155951CD-36DF-42C4-B39F-27722CFC0BB7}">
      <dgm:prSet phldrT="[텍스트]" custT="1"/>
      <dgm:spPr>
        <a:solidFill>
          <a:schemeClr val="accent4">
            <a:lumMod val="50000"/>
            <a:lumOff val="50000"/>
          </a:schemeClr>
        </a:solidFill>
      </dgm:spPr>
      <dgm:t>
        <a:bodyPr/>
        <a:lstStyle/>
        <a:p>
          <a:pPr latinLnBrk="1"/>
          <a:r>
            <a:rPr lang="en-US" altLang="ko-KR" sz="2400" dirty="0" smtClean="0"/>
            <a:t>Script Injection</a:t>
          </a:r>
        </a:p>
      </dgm:t>
    </dgm:pt>
    <dgm:pt modelId="{7C0A65D7-B34F-4199-A122-F5916D3EBBF2}" type="parTrans" cxnId="{B7CEDE80-83DF-4D81-9659-5E8C4156A02E}">
      <dgm:prSet/>
      <dgm:spPr/>
      <dgm:t>
        <a:bodyPr/>
        <a:lstStyle/>
        <a:p>
          <a:pPr latinLnBrk="1"/>
          <a:endParaRPr lang="ko-KR" altLang="en-US"/>
        </a:p>
      </dgm:t>
    </dgm:pt>
    <dgm:pt modelId="{966C3F87-630B-49C8-8A99-D775622F94B0}" type="sibTrans" cxnId="{B7CEDE80-83DF-4D81-9659-5E8C4156A02E}">
      <dgm:prSet/>
      <dgm:spPr/>
      <dgm:t>
        <a:bodyPr/>
        <a:lstStyle/>
        <a:p>
          <a:pPr latinLnBrk="1"/>
          <a:endParaRPr lang="ko-KR" altLang="en-US"/>
        </a:p>
      </dgm:t>
    </dgm:pt>
    <dgm:pt modelId="{01E4738F-0FD0-47CF-97D2-F556E590915F}">
      <dgm:prSet phldrT="[텍스트]" custT="1"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pPr latinLnBrk="1"/>
          <a:r>
            <a:rPr lang="en-US" altLang="ko-KR" sz="2400" dirty="0" smtClean="0">
              <a:solidFill>
                <a:schemeClr val="bg1"/>
              </a:solidFill>
            </a:rPr>
            <a:t>JQuery</a:t>
          </a:r>
          <a:endParaRPr lang="ko-KR" altLang="en-US" sz="2400" dirty="0">
            <a:solidFill>
              <a:schemeClr val="bg1"/>
            </a:solidFill>
          </a:endParaRPr>
        </a:p>
      </dgm:t>
    </dgm:pt>
    <dgm:pt modelId="{9FB51BEF-5BBE-408F-83E5-58DB4FD26803}" type="parTrans" cxnId="{94119C8D-4C2D-4B31-9C50-7C9BF280D588}">
      <dgm:prSet/>
      <dgm:spPr/>
      <dgm:t>
        <a:bodyPr/>
        <a:lstStyle/>
        <a:p>
          <a:pPr latinLnBrk="1"/>
          <a:endParaRPr lang="ko-KR" altLang="en-US"/>
        </a:p>
      </dgm:t>
    </dgm:pt>
    <dgm:pt modelId="{212A7D8F-9094-4310-89A5-9757662DEAC1}" type="sibTrans" cxnId="{94119C8D-4C2D-4B31-9C50-7C9BF280D588}">
      <dgm:prSet/>
      <dgm:spPr/>
      <dgm:t>
        <a:bodyPr/>
        <a:lstStyle/>
        <a:p>
          <a:pPr latinLnBrk="1"/>
          <a:endParaRPr lang="ko-KR" altLang="en-US"/>
        </a:p>
      </dgm:t>
    </dgm:pt>
    <dgm:pt modelId="{7B8A9BCD-F3FD-49CA-8566-52A0C55359A4}">
      <dgm:prSet phldrT="[텍스트]" phldr="1"/>
      <dgm:spPr/>
      <dgm:t>
        <a:bodyPr/>
        <a:lstStyle/>
        <a:p>
          <a:pPr latinLnBrk="1"/>
          <a:endParaRPr lang="ko-KR" altLang="en-US" dirty="0"/>
        </a:p>
      </dgm:t>
    </dgm:pt>
    <dgm:pt modelId="{C2480718-C8B4-4FD7-B351-724838253642}" type="parTrans" cxnId="{67397639-B408-4A79-BC3B-F1D5632C820E}">
      <dgm:prSet/>
      <dgm:spPr/>
      <dgm:t>
        <a:bodyPr/>
        <a:lstStyle/>
        <a:p>
          <a:pPr latinLnBrk="1"/>
          <a:endParaRPr lang="ko-KR" altLang="en-US"/>
        </a:p>
      </dgm:t>
    </dgm:pt>
    <dgm:pt modelId="{BDD84372-AC09-475D-B521-691FC232DD6D}" type="sibTrans" cxnId="{67397639-B408-4A79-BC3B-F1D5632C820E}">
      <dgm:prSet/>
      <dgm:spPr/>
      <dgm:t>
        <a:bodyPr/>
        <a:lstStyle/>
        <a:p>
          <a:pPr latinLnBrk="1"/>
          <a:endParaRPr lang="ko-KR" altLang="en-US"/>
        </a:p>
      </dgm:t>
    </dgm:pt>
    <dgm:pt modelId="{72A87E18-026F-4F8E-9881-7A6CA359FE5C}">
      <dgm:prSet phldrT="[텍스트]" phldr="1"/>
      <dgm:spPr/>
      <dgm:t>
        <a:bodyPr/>
        <a:lstStyle/>
        <a:p>
          <a:pPr latinLnBrk="1"/>
          <a:endParaRPr lang="ko-KR" altLang="en-US" dirty="0"/>
        </a:p>
      </dgm:t>
    </dgm:pt>
    <dgm:pt modelId="{92D4777F-45ED-40E9-ACC1-7C8C29F6B9A3}" type="parTrans" cxnId="{5E4D3A5B-2280-40BB-810A-6CFFD2B91487}">
      <dgm:prSet/>
      <dgm:spPr/>
      <dgm:t>
        <a:bodyPr/>
        <a:lstStyle/>
        <a:p>
          <a:pPr latinLnBrk="1"/>
          <a:endParaRPr lang="ko-KR" altLang="en-US"/>
        </a:p>
      </dgm:t>
    </dgm:pt>
    <dgm:pt modelId="{0A2E515F-4DB4-4497-B080-3EA6100BBFB2}" type="sibTrans" cxnId="{5E4D3A5B-2280-40BB-810A-6CFFD2B91487}">
      <dgm:prSet/>
      <dgm:spPr/>
      <dgm:t>
        <a:bodyPr/>
        <a:lstStyle/>
        <a:p>
          <a:pPr latinLnBrk="1"/>
          <a:endParaRPr lang="ko-KR" altLang="en-US"/>
        </a:p>
      </dgm:t>
    </dgm:pt>
    <dgm:pt modelId="{96A9381E-53AB-4AA7-A7C9-60CC5B4C1B7A}">
      <dgm:prSet phldrT="[텍스트]" phldr="1"/>
      <dgm:spPr/>
      <dgm:t>
        <a:bodyPr/>
        <a:lstStyle/>
        <a:p>
          <a:pPr latinLnBrk="1"/>
          <a:endParaRPr lang="ko-KR" altLang="en-US" dirty="0"/>
        </a:p>
      </dgm:t>
    </dgm:pt>
    <dgm:pt modelId="{4E716625-9419-4B4A-A969-ED6ABF560C57}" type="parTrans" cxnId="{A3341AC1-7047-4C03-B001-BFF2C8C06CBD}">
      <dgm:prSet/>
      <dgm:spPr/>
      <dgm:t>
        <a:bodyPr/>
        <a:lstStyle/>
        <a:p>
          <a:pPr latinLnBrk="1"/>
          <a:endParaRPr lang="ko-KR" altLang="en-US"/>
        </a:p>
      </dgm:t>
    </dgm:pt>
    <dgm:pt modelId="{4920DDD7-A4E6-40E4-BC14-439DFA285132}" type="sibTrans" cxnId="{A3341AC1-7047-4C03-B001-BFF2C8C06CBD}">
      <dgm:prSet/>
      <dgm:spPr/>
      <dgm:t>
        <a:bodyPr/>
        <a:lstStyle/>
        <a:p>
          <a:pPr latinLnBrk="1"/>
          <a:endParaRPr lang="ko-KR" altLang="en-US"/>
        </a:p>
      </dgm:t>
    </dgm:pt>
    <dgm:pt modelId="{4828752F-8EA0-4F61-8AD5-26B82F48EF66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150EBF03-72AD-4567-B4BE-2EA3BE317368}" type="parTrans" cxnId="{3B190EC6-C1E3-436F-A2E0-EFCCCCBC6660}">
      <dgm:prSet/>
      <dgm:spPr/>
      <dgm:t>
        <a:bodyPr/>
        <a:lstStyle/>
        <a:p>
          <a:pPr latinLnBrk="1"/>
          <a:endParaRPr lang="ko-KR" altLang="en-US"/>
        </a:p>
      </dgm:t>
    </dgm:pt>
    <dgm:pt modelId="{495867D0-FC58-4FAD-B5DB-9EB35DCDD23D}" type="sibTrans" cxnId="{3B190EC6-C1E3-436F-A2E0-EFCCCCBC6660}">
      <dgm:prSet/>
      <dgm:spPr/>
      <dgm:t>
        <a:bodyPr/>
        <a:lstStyle/>
        <a:p>
          <a:pPr latinLnBrk="1"/>
          <a:endParaRPr lang="ko-KR" altLang="en-US"/>
        </a:p>
      </dgm:t>
    </dgm:pt>
    <dgm:pt modelId="{E20D84DD-8F13-44B4-82F1-779BD8735696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F8A8A489-0E1D-48EA-8947-1F5A24AF6D59}" type="parTrans" cxnId="{1225DF86-7A8A-4826-A10D-0EF7D5605907}">
      <dgm:prSet/>
      <dgm:spPr/>
      <dgm:t>
        <a:bodyPr/>
        <a:lstStyle/>
        <a:p>
          <a:pPr latinLnBrk="1"/>
          <a:endParaRPr lang="ko-KR" altLang="en-US"/>
        </a:p>
      </dgm:t>
    </dgm:pt>
    <dgm:pt modelId="{BBA8D0BA-050B-4B04-B99F-433A4AAFEEE0}" type="sibTrans" cxnId="{1225DF86-7A8A-4826-A10D-0EF7D5605907}">
      <dgm:prSet/>
      <dgm:spPr/>
      <dgm:t>
        <a:bodyPr/>
        <a:lstStyle/>
        <a:p>
          <a:pPr latinLnBrk="1"/>
          <a:endParaRPr lang="ko-KR" altLang="en-US"/>
        </a:p>
      </dgm:t>
    </dgm:pt>
    <dgm:pt modelId="{DD75B155-4BAD-4334-AAD8-C062135E72FE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0360A9D3-CA2B-4D64-A48F-70B7BD623E4C}" type="parTrans" cxnId="{EB6ECF53-FF97-41F0-8791-347CA9B2FD8F}">
      <dgm:prSet/>
      <dgm:spPr/>
      <dgm:t>
        <a:bodyPr/>
        <a:lstStyle/>
        <a:p>
          <a:pPr latinLnBrk="1"/>
          <a:endParaRPr lang="ko-KR" altLang="en-US"/>
        </a:p>
      </dgm:t>
    </dgm:pt>
    <dgm:pt modelId="{CDFEC4D4-ECFA-4DB2-A6F6-5BD759877DF0}" type="sibTrans" cxnId="{EB6ECF53-FF97-41F0-8791-347CA9B2FD8F}">
      <dgm:prSet/>
      <dgm:spPr/>
      <dgm:t>
        <a:bodyPr/>
        <a:lstStyle/>
        <a:p>
          <a:pPr latinLnBrk="1"/>
          <a:endParaRPr lang="ko-KR" altLang="en-US"/>
        </a:p>
      </dgm:t>
    </dgm:pt>
    <dgm:pt modelId="{5D08F017-541F-42D0-8D44-8C9907BC86C7}">
      <dgm:prSet phldrT="[텍스트]" custT="1"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pPr latinLnBrk="1"/>
          <a:r>
            <a:rPr lang="en-US" altLang="ko-KR" sz="2400" dirty="0" smtClean="0">
              <a:solidFill>
                <a:schemeClr val="bg1"/>
              </a:solidFill>
            </a:rPr>
            <a:t>Element Selector</a:t>
          </a:r>
          <a:endParaRPr lang="ko-KR" altLang="en-US" sz="2400" dirty="0">
            <a:solidFill>
              <a:schemeClr val="bg1"/>
            </a:solidFill>
          </a:endParaRPr>
        </a:p>
      </dgm:t>
    </dgm:pt>
    <dgm:pt modelId="{5D86C814-6396-4393-8E84-9FF672B65C4A}" type="parTrans" cxnId="{BA4047A1-1CE2-4A3D-BF1E-5D959F458CBE}">
      <dgm:prSet/>
      <dgm:spPr/>
      <dgm:t>
        <a:bodyPr/>
        <a:lstStyle/>
        <a:p>
          <a:pPr latinLnBrk="1"/>
          <a:endParaRPr lang="ko-KR" altLang="en-US"/>
        </a:p>
      </dgm:t>
    </dgm:pt>
    <dgm:pt modelId="{752834EB-F598-4FF6-A4E2-1BCC7B571AAD}" type="sibTrans" cxnId="{BA4047A1-1CE2-4A3D-BF1E-5D959F458CBE}">
      <dgm:prSet/>
      <dgm:spPr/>
      <dgm:t>
        <a:bodyPr/>
        <a:lstStyle/>
        <a:p>
          <a:pPr latinLnBrk="1"/>
          <a:endParaRPr lang="ko-KR" altLang="en-US"/>
        </a:p>
      </dgm:t>
    </dgm:pt>
    <dgm:pt modelId="{F4BC8582-F2BF-42E2-8E5B-5C752F3DB3E3}">
      <dgm:prSet phldrT="[텍스트]" custT="1"/>
      <dgm:spPr>
        <a:solidFill>
          <a:schemeClr val="accent4">
            <a:lumMod val="50000"/>
            <a:lumOff val="50000"/>
          </a:schemeClr>
        </a:solidFill>
      </dgm:spPr>
      <dgm:t>
        <a:bodyPr/>
        <a:lstStyle/>
        <a:p>
          <a:pPr latinLnBrk="1"/>
          <a:r>
            <a:rPr lang="en-US" altLang="ko-KR" sz="2400" dirty="0" smtClean="0"/>
            <a:t>Normalized Format</a:t>
          </a:r>
          <a:endParaRPr lang="ko-KR" altLang="en-US" sz="2400" dirty="0"/>
        </a:p>
      </dgm:t>
    </dgm:pt>
    <dgm:pt modelId="{108A1038-1967-450F-8743-68FEE1D00C7E}" type="parTrans" cxnId="{8D128E1D-D42B-4524-A5D6-9CB03CD95E50}">
      <dgm:prSet/>
      <dgm:spPr/>
      <dgm:t>
        <a:bodyPr/>
        <a:lstStyle/>
        <a:p>
          <a:pPr latinLnBrk="1"/>
          <a:endParaRPr lang="ko-KR" altLang="en-US"/>
        </a:p>
      </dgm:t>
    </dgm:pt>
    <dgm:pt modelId="{5FB7E7FF-211F-4027-B0DE-5CDF78FC2696}" type="sibTrans" cxnId="{8D128E1D-D42B-4524-A5D6-9CB03CD95E50}">
      <dgm:prSet/>
      <dgm:spPr/>
      <dgm:t>
        <a:bodyPr/>
        <a:lstStyle/>
        <a:p>
          <a:pPr latinLnBrk="1"/>
          <a:endParaRPr lang="ko-KR" altLang="en-US"/>
        </a:p>
      </dgm:t>
    </dgm:pt>
    <dgm:pt modelId="{8041CEDC-24FE-4E29-8B46-1DBE1518AD14}">
      <dgm:prSet phldrT="[텍스트]"/>
      <dgm:spPr/>
      <dgm:t>
        <a:bodyPr/>
        <a:lstStyle/>
        <a:p>
          <a:pPr latinLnBrk="1"/>
          <a:r>
            <a:rPr lang="en-US" altLang="ko-KR" dirty="0" smtClean="0"/>
            <a:t>URL</a:t>
          </a:r>
        </a:p>
      </dgm:t>
    </dgm:pt>
    <dgm:pt modelId="{A14817F7-1A9B-4B71-AF31-187FD3FDC522}" type="parTrans" cxnId="{CFC34167-D91B-45A7-B125-A1F3E5D4FC51}">
      <dgm:prSet/>
      <dgm:spPr/>
      <dgm:t>
        <a:bodyPr/>
        <a:lstStyle/>
        <a:p>
          <a:pPr latinLnBrk="1"/>
          <a:endParaRPr lang="ko-KR" altLang="en-US"/>
        </a:p>
      </dgm:t>
    </dgm:pt>
    <dgm:pt modelId="{4023B30C-FF45-4D95-91E5-A74AD0A65C59}" type="sibTrans" cxnId="{CFC34167-D91B-45A7-B125-A1F3E5D4FC51}">
      <dgm:prSet/>
      <dgm:spPr/>
      <dgm:t>
        <a:bodyPr/>
        <a:lstStyle/>
        <a:p>
          <a:pPr latinLnBrk="1"/>
          <a:endParaRPr lang="ko-KR" altLang="en-US"/>
        </a:p>
      </dgm:t>
    </dgm:pt>
    <dgm:pt modelId="{7B8CFA7D-FE41-41AC-BC47-F7B5602BE056}">
      <dgm:prSet phldrT="[텍스트]"/>
      <dgm:spPr/>
      <dgm:t>
        <a:bodyPr/>
        <a:lstStyle/>
        <a:p>
          <a:pPr latinLnBrk="1"/>
          <a:r>
            <a:rPr lang="en-US" altLang="ko-KR" dirty="0" smtClean="0"/>
            <a:t>Selected Tag</a:t>
          </a:r>
        </a:p>
      </dgm:t>
    </dgm:pt>
    <dgm:pt modelId="{EC87E288-3DE2-479F-A04B-15F2CF20E475}" type="parTrans" cxnId="{7443D20F-DFB8-456C-8469-9444BD466701}">
      <dgm:prSet/>
      <dgm:spPr/>
      <dgm:t>
        <a:bodyPr/>
        <a:lstStyle/>
        <a:p>
          <a:pPr latinLnBrk="1"/>
          <a:endParaRPr lang="ko-KR" altLang="en-US"/>
        </a:p>
      </dgm:t>
    </dgm:pt>
    <dgm:pt modelId="{8EE3B6D4-EE67-4FB5-BB32-D5D44DA1252A}" type="sibTrans" cxnId="{7443D20F-DFB8-456C-8469-9444BD466701}">
      <dgm:prSet/>
      <dgm:spPr/>
      <dgm:t>
        <a:bodyPr/>
        <a:lstStyle/>
        <a:p>
          <a:pPr latinLnBrk="1"/>
          <a:endParaRPr lang="ko-KR" altLang="en-US"/>
        </a:p>
      </dgm:t>
    </dgm:pt>
    <dgm:pt modelId="{E5FA5088-40A5-4BC2-BDED-6C419BEDAD05}">
      <dgm:prSet phldrT="[텍스트]"/>
      <dgm:spPr/>
      <dgm:t>
        <a:bodyPr/>
        <a:lstStyle/>
        <a:p>
          <a:pPr latinLnBrk="1"/>
          <a:r>
            <a:rPr lang="en-US" altLang="ko-KR" dirty="0" smtClean="0"/>
            <a:t>Function</a:t>
          </a:r>
        </a:p>
      </dgm:t>
    </dgm:pt>
    <dgm:pt modelId="{A8350B2E-E863-438C-B8F3-73299A6AC164}" type="parTrans" cxnId="{0AB22FF5-7502-4289-BF8C-6F56FFD9A8A1}">
      <dgm:prSet/>
      <dgm:spPr/>
      <dgm:t>
        <a:bodyPr/>
        <a:lstStyle/>
        <a:p>
          <a:pPr latinLnBrk="1"/>
          <a:endParaRPr lang="ko-KR" altLang="en-US"/>
        </a:p>
      </dgm:t>
    </dgm:pt>
    <dgm:pt modelId="{751F4F8F-A1A0-4FBF-9CF3-D7F837A5D8DA}" type="sibTrans" cxnId="{0AB22FF5-7502-4289-BF8C-6F56FFD9A8A1}">
      <dgm:prSet/>
      <dgm:spPr/>
      <dgm:t>
        <a:bodyPr/>
        <a:lstStyle/>
        <a:p>
          <a:pPr latinLnBrk="1"/>
          <a:endParaRPr lang="ko-KR" altLang="en-US"/>
        </a:p>
      </dgm:t>
    </dgm:pt>
    <dgm:pt modelId="{E04BF051-1E43-4DDF-A85B-EFBEB7E797E5}">
      <dgm:prSet phldrT="[텍스트]"/>
      <dgm:spPr/>
      <dgm:t>
        <a:bodyPr/>
        <a:lstStyle/>
        <a:p>
          <a:pPr latinLnBrk="1"/>
          <a:r>
            <a:rPr lang="en-US" altLang="ko-KR" dirty="0" smtClean="0"/>
            <a:t>Inner URL</a:t>
          </a:r>
        </a:p>
      </dgm:t>
    </dgm:pt>
    <dgm:pt modelId="{DEC10E41-D346-4998-A3CE-85887E17B7A1}" type="parTrans" cxnId="{0F1F5E2D-E161-41CA-B52D-977A8E8CA96C}">
      <dgm:prSet/>
      <dgm:spPr/>
      <dgm:t>
        <a:bodyPr/>
        <a:lstStyle/>
        <a:p>
          <a:pPr latinLnBrk="1"/>
          <a:endParaRPr lang="ko-KR" altLang="en-US"/>
        </a:p>
      </dgm:t>
    </dgm:pt>
    <dgm:pt modelId="{D3F304A3-31C0-408D-82C6-3D99A1739B61}" type="sibTrans" cxnId="{0F1F5E2D-E161-41CA-B52D-977A8E8CA96C}">
      <dgm:prSet/>
      <dgm:spPr/>
      <dgm:t>
        <a:bodyPr/>
        <a:lstStyle/>
        <a:p>
          <a:pPr latinLnBrk="1"/>
          <a:endParaRPr lang="ko-KR" altLang="en-US"/>
        </a:p>
      </dgm:t>
    </dgm:pt>
    <dgm:pt modelId="{C54E7B75-EE4A-4473-AC4D-206B6A9B398B}" type="pres">
      <dgm:prSet presAssocID="{0C9D55F7-CA5E-43E0-B3BA-6F374BAE2DA8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1622845-2ABD-42EE-8241-8C3787F003A7}" type="pres">
      <dgm:prSet presAssocID="{0C9D55F7-CA5E-43E0-B3BA-6F374BAE2DA8}" presName="outerBox" presStyleCnt="0"/>
      <dgm:spPr/>
    </dgm:pt>
    <dgm:pt modelId="{08700F98-DBD1-4756-9BF3-400C32B302BE}" type="pres">
      <dgm:prSet presAssocID="{0C9D55F7-CA5E-43E0-B3BA-6F374BAE2DA8}" presName="outerBoxParent" presStyleLbl="node1" presStyleIdx="0" presStyleCnt="3" custAng="0" custLinFactNeighborX="953" custLinFactNeighborY="36373"/>
      <dgm:spPr/>
      <dgm:t>
        <a:bodyPr/>
        <a:lstStyle/>
        <a:p>
          <a:pPr latinLnBrk="1"/>
          <a:endParaRPr lang="ko-KR" altLang="en-US"/>
        </a:p>
      </dgm:t>
    </dgm:pt>
    <dgm:pt modelId="{BCC3BFF1-BA7A-4900-9E14-2BFD7E6CECF8}" type="pres">
      <dgm:prSet presAssocID="{0C9D55F7-CA5E-43E0-B3BA-6F374BAE2DA8}" presName="outerBoxChildren" presStyleCnt="0"/>
      <dgm:spPr/>
    </dgm:pt>
    <dgm:pt modelId="{7E8B70AA-B2C4-4783-ADE4-D86C06B13309}" type="pres">
      <dgm:prSet presAssocID="{0C9D55F7-CA5E-43E0-B3BA-6F374BAE2DA8}" presName="middleBox" presStyleCnt="0"/>
      <dgm:spPr/>
    </dgm:pt>
    <dgm:pt modelId="{E54EE3A4-AB78-48CC-9D9E-53499BD2CD03}" type="pres">
      <dgm:prSet presAssocID="{0C9D55F7-CA5E-43E0-B3BA-6F374BAE2DA8}" presName="middleBoxParent" presStyleLbl="node1" presStyleIdx="1" presStyleCnt="3" custScaleX="42894" custScaleY="109570" custLinFactNeighborX="22917" custLinFactNeighborY="-9696"/>
      <dgm:spPr/>
      <dgm:t>
        <a:bodyPr/>
        <a:lstStyle/>
        <a:p>
          <a:pPr latinLnBrk="1"/>
          <a:endParaRPr lang="ko-KR" altLang="en-US"/>
        </a:p>
      </dgm:t>
    </dgm:pt>
    <dgm:pt modelId="{5D0FD66B-5FB5-47DF-ABA0-9022F020B1B2}" type="pres">
      <dgm:prSet presAssocID="{0C9D55F7-CA5E-43E0-B3BA-6F374BAE2DA8}" presName="middleBoxChildren" presStyleCnt="0"/>
      <dgm:spPr/>
    </dgm:pt>
    <dgm:pt modelId="{A2104B06-4457-4FD8-9608-89F152788B7B}" type="pres">
      <dgm:prSet presAssocID="{8041CEDC-24FE-4E29-8B46-1DBE1518AD14}" presName="mChild" presStyleLbl="fgAcc1" presStyleIdx="0" presStyleCnt="6" custScaleX="204993" custScaleY="88340" custLinFactX="100684" custLinFactY="-163619" custLinFactNeighborX="200000" custLinFactNeighborY="-2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03A90E9-23D6-4553-AD2A-F0A3539807D1}" type="pres">
      <dgm:prSet presAssocID="{4023B30C-FF45-4D95-91E5-A74AD0A65C59}" presName="middleSibTrans" presStyleCnt="0"/>
      <dgm:spPr/>
    </dgm:pt>
    <dgm:pt modelId="{762065EB-8AC8-4478-9080-5CF2110703DB}" type="pres">
      <dgm:prSet presAssocID="{7B8CFA7D-FE41-41AC-BC47-F7B5602BE056}" presName="mChild" presStyleLbl="fgAcc1" presStyleIdx="1" presStyleCnt="6" custScaleX="204993" custScaleY="80309" custLinFactX="100684" custLinFactY="-8351" custLinFactNeighborX="200000" custLinFactNeighborY="-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F14BDE-6C17-44EF-B175-CAD1CB0545CE}" type="pres">
      <dgm:prSet presAssocID="{8EE3B6D4-EE67-4FB5-BB32-D5D44DA1252A}" presName="middleSibTrans" presStyleCnt="0"/>
      <dgm:spPr/>
    </dgm:pt>
    <dgm:pt modelId="{8A7C08FB-DD76-49CB-840B-A55A2208EAE7}" type="pres">
      <dgm:prSet presAssocID="{E5FA5088-40A5-4BC2-BDED-6C419BEDAD05}" presName="mChild" presStyleLbl="fgAcc1" presStyleIdx="2" presStyleCnt="6" custScaleX="204993" custScaleY="97175" custLinFactX="100684" custLinFactY="3291" custLinFactNeighborX="200000" custLinFactNeighborY="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4E23ECB-7A5A-49F5-883B-0B327CB59587}" type="pres">
      <dgm:prSet presAssocID="{751F4F8F-A1A0-4FBF-9CF3-D7F837A5D8DA}" presName="middleSibTrans" presStyleCnt="0"/>
      <dgm:spPr/>
    </dgm:pt>
    <dgm:pt modelId="{7A94C80F-120D-4A02-B62D-14E289A87966}" type="pres">
      <dgm:prSet presAssocID="{E04BF051-1E43-4DDF-A85B-EFBEB7E797E5}" presName="mChild" presStyleLbl="fgAcc1" presStyleIdx="3" presStyleCnt="6" custScaleX="204993" custScaleY="97174" custLinFactX="100684" custLinFactY="-305693" custLinFactNeighborX="200000" custLinFactNeighborY="-4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CDC6FA1-75B9-4728-AA5C-EB05DBAA8548}" type="pres">
      <dgm:prSet presAssocID="{0C9D55F7-CA5E-43E0-B3BA-6F374BAE2DA8}" presName="centerBox" presStyleCnt="0"/>
      <dgm:spPr/>
    </dgm:pt>
    <dgm:pt modelId="{33D4F502-F23B-47D5-A060-00189E560928}" type="pres">
      <dgm:prSet presAssocID="{0C9D55F7-CA5E-43E0-B3BA-6F374BAE2DA8}" presName="centerBoxParent" presStyleLbl="node1" presStyleIdx="2" presStyleCnt="3" custScaleX="53506" custScaleY="187926" custLinFactNeighborX="-57800" custLinFactNeighborY="-39986"/>
      <dgm:spPr/>
      <dgm:t>
        <a:bodyPr/>
        <a:lstStyle/>
        <a:p>
          <a:pPr latinLnBrk="1"/>
          <a:endParaRPr lang="ko-KR" altLang="en-US"/>
        </a:p>
      </dgm:t>
    </dgm:pt>
    <dgm:pt modelId="{88A441F9-35E4-4130-AB06-34886D7BF651}" type="pres">
      <dgm:prSet presAssocID="{0C9D55F7-CA5E-43E0-B3BA-6F374BAE2DA8}" presName="centerBoxChildren" presStyleCnt="0"/>
      <dgm:spPr/>
    </dgm:pt>
    <dgm:pt modelId="{1CE362B1-B005-42DF-9D3D-7BDF6CC7C936}" type="pres">
      <dgm:prSet presAssocID="{01E4738F-0FD0-47CF-97D2-F556E590915F}" presName="cChild" presStyleLbl="fgAcc1" presStyleIdx="4" presStyleCnt="6" custScaleX="80076" custScaleY="87028" custLinFactX="-56109" custLinFactY="-100000" custLinFactNeighborX="-100000" custLinFactNeighborY="-13045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1297A6B-B4E4-44BD-83F1-ED6125B9149E}" type="pres">
      <dgm:prSet presAssocID="{212A7D8F-9094-4310-89A5-9757662DEAC1}" presName="centerSibTrans" presStyleCnt="0"/>
      <dgm:spPr/>
    </dgm:pt>
    <dgm:pt modelId="{0242AA2E-C1FF-4425-94BF-1FB2320BBB62}" type="pres">
      <dgm:prSet presAssocID="{5D08F017-541F-42D0-8D44-8C9907BC86C7}" presName="cChild" presStyleLbl="fgAcc1" presStyleIdx="5" presStyleCnt="6" custScaleX="80917" custScaleY="116561" custLinFactX="-137044" custLinFactNeighborX="-200000" custLinFactNeighborY="-1959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F165AF1-C19E-4CAF-947A-25051E9B68D0}" type="presOf" srcId="{155951CD-36DF-42C4-B39F-27722CFC0BB7}" destId="{33D4F502-F23B-47D5-A060-00189E560928}" srcOrd="0" destOrd="0" presId="urn:microsoft.com/office/officeart/2005/8/layout/target2"/>
    <dgm:cxn modelId="{94119C8D-4C2D-4B31-9C50-7C9BF280D588}" srcId="{155951CD-36DF-42C4-B39F-27722CFC0BB7}" destId="{01E4738F-0FD0-47CF-97D2-F556E590915F}" srcOrd="0" destOrd="0" parTransId="{9FB51BEF-5BBE-408F-83E5-58DB4FD26803}" sibTransId="{212A7D8F-9094-4310-89A5-9757662DEAC1}"/>
    <dgm:cxn modelId="{F7BD0C4B-3E42-4B3C-B954-EBEABD80B6DF}" type="presOf" srcId="{E5FA5088-40A5-4BC2-BDED-6C419BEDAD05}" destId="{8A7C08FB-DD76-49CB-840B-A55A2208EAE7}" srcOrd="0" destOrd="0" presId="urn:microsoft.com/office/officeart/2005/8/layout/target2"/>
    <dgm:cxn modelId="{9E9DE036-F345-47E6-A080-39F03B7E9FA8}" type="presOf" srcId="{7B8CFA7D-FE41-41AC-BC47-F7B5602BE056}" destId="{762065EB-8AC8-4478-9080-5CF2110703DB}" srcOrd="0" destOrd="0" presId="urn:microsoft.com/office/officeart/2005/8/layout/target2"/>
    <dgm:cxn modelId="{0F1F5E2D-E161-41CA-B52D-977A8E8CA96C}" srcId="{F4BC8582-F2BF-42E2-8E5B-5C752F3DB3E3}" destId="{E04BF051-1E43-4DDF-A85B-EFBEB7E797E5}" srcOrd="3" destOrd="0" parTransId="{DEC10E41-D346-4998-A3CE-85887E17B7A1}" sibTransId="{D3F304A3-31C0-408D-82C6-3D99A1739B61}"/>
    <dgm:cxn modelId="{693BC3C5-C9E1-4AF8-8FE4-B542D1D2A84D}" srcId="{0C9D55F7-CA5E-43E0-B3BA-6F374BAE2DA8}" destId="{4FC2511D-509C-487F-B8C2-3A270EF02CF8}" srcOrd="0" destOrd="0" parTransId="{E6506A99-9F13-4097-A560-57FBE322BEAF}" sibTransId="{F5713DC5-B5F8-4478-A6ED-92B80A27C5F6}"/>
    <dgm:cxn modelId="{CFC34167-D91B-45A7-B125-A1F3E5D4FC51}" srcId="{F4BC8582-F2BF-42E2-8E5B-5C752F3DB3E3}" destId="{8041CEDC-24FE-4E29-8B46-1DBE1518AD14}" srcOrd="0" destOrd="0" parTransId="{A14817F7-1A9B-4B71-AF31-187FD3FDC522}" sibTransId="{4023B30C-FF45-4D95-91E5-A74AD0A65C59}"/>
    <dgm:cxn modelId="{EB6ECF53-FF97-41F0-8791-347CA9B2FD8F}" srcId="{4828752F-8EA0-4F61-8AD5-26B82F48EF66}" destId="{DD75B155-4BAD-4334-AAD8-C062135E72FE}" srcOrd="1" destOrd="0" parTransId="{0360A9D3-CA2B-4D64-A48F-70B7BD623E4C}" sibTransId="{CDFEC4D4-ECFA-4DB2-A6F6-5BD759877DF0}"/>
    <dgm:cxn modelId="{F68F56DB-4E65-456C-A7B8-41FAB26DAA2E}" type="presOf" srcId="{F4BC8582-F2BF-42E2-8E5B-5C752F3DB3E3}" destId="{E54EE3A4-AB78-48CC-9D9E-53499BD2CD03}" srcOrd="0" destOrd="0" presId="urn:microsoft.com/office/officeart/2005/8/layout/target2"/>
    <dgm:cxn modelId="{1225DF86-7A8A-4826-A10D-0EF7D5605907}" srcId="{4828752F-8EA0-4F61-8AD5-26B82F48EF66}" destId="{E20D84DD-8F13-44B4-82F1-779BD8735696}" srcOrd="0" destOrd="0" parTransId="{F8A8A489-0E1D-48EA-8947-1F5A24AF6D59}" sibTransId="{BBA8D0BA-050B-4B04-B99F-433A4AAFEEE0}"/>
    <dgm:cxn modelId="{8D128E1D-D42B-4524-A5D6-9CB03CD95E50}" srcId="{0C9D55F7-CA5E-43E0-B3BA-6F374BAE2DA8}" destId="{F4BC8582-F2BF-42E2-8E5B-5C752F3DB3E3}" srcOrd="1" destOrd="0" parTransId="{108A1038-1967-450F-8743-68FEE1D00C7E}" sibTransId="{5FB7E7FF-211F-4027-B0DE-5CDF78FC2696}"/>
    <dgm:cxn modelId="{36B8254C-36DA-43E0-B02D-9E6ED3D76BEF}" type="presOf" srcId="{0C9D55F7-CA5E-43E0-B3BA-6F374BAE2DA8}" destId="{C54E7B75-EE4A-4473-AC4D-206B6A9B398B}" srcOrd="0" destOrd="0" presId="urn:microsoft.com/office/officeart/2005/8/layout/target2"/>
    <dgm:cxn modelId="{5E4D3A5B-2280-40BB-810A-6CFFD2B91487}" srcId="{7B8A9BCD-F3FD-49CA-8566-52A0C55359A4}" destId="{72A87E18-026F-4F8E-9881-7A6CA359FE5C}" srcOrd="0" destOrd="0" parTransId="{92D4777F-45ED-40E9-ACC1-7C8C29F6B9A3}" sibTransId="{0A2E515F-4DB4-4497-B080-3EA6100BBFB2}"/>
    <dgm:cxn modelId="{B7CEDE80-83DF-4D81-9659-5E8C4156A02E}" srcId="{0C9D55F7-CA5E-43E0-B3BA-6F374BAE2DA8}" destId="{155951CD-36DF-42C4-B39F-27722CFC0BB7}" srcOrd="2" destOrd="0" parTransId="{7C0A65D7-B34F-4199-A122-F5916D3EBBF2}" sibTransId="{966C3F87-630B-49C8-8A99-D775622F94B0}"/>
    <dgm:cxn modelId="{3B190EC6-C1E3-436F-A2E0-EFCCCCBC6660}" srcId="{0C9D55F7-CA5E-43E0-B3BA-6F374BAE2DA8}" destId="{4828752F-8EA0-4F61-8AD5-26B82F48EF66}" srcOrd="4" destOrd="0" parTransId="{150EBF03-72AD-4567-B4BE-2EA3BE317368}" sibTransId="{495867D0-FC58-4FAD-B5DB-9EB35DCDD23D}"/>
    <dgm:cxn modelId="{F1864439-E315-4A2F-9E98-327BFCF57676}" type="presOf" srcId="{E04BF051-1E43-4DDF-A85B-EFBEB7E797E5}" destId="{7A94C80F-120D-4A02-B62D-14E289A87966}" srcOrd="0" destOrd="0" presId="urn:microsoft.com/office/officeart/2005/8/layout/target2"/>
    <dgm:cxn modelId="{FFDD6DCF-4CCC-4DF3-8867-5F6627EFF43D}" type="presOf" srcId="{5D08F017-541F-42D0-8D44-8C9907BC86C7}" destId="{0242AA2E-C1FF-4425-94BF-1FB2320BBB62}" srcOrd="0" destOrd="0" presId="urn:microsoft.com/office/officeart/2005/8/layout/target2"/>
    <dgm:cxn modelId="{0AB22FF5-7502-4289-BF8C-6F56FFD9A8A1}" srcId="{F4BC8582-F2BF-42E2-8E5B-5C752F3DB3E3}" destId="{E5FA5088-40A5-4BC2-BDED-6C419BEDAD05}" srcOrd="2" destOrd="0" parTransId="{A8350B2E-E863-438C-B8F3-73299A6AC164}" sibTransId="{751F4F8F-A1A0-4FBF-9CF3-D7F837A5D8DA}"/>
    <dgm:cxn modelId="{A6D3125A-EABD-4461-8CED-FFAD6D7313C2}" type="presOf" srcId="{01E4738F-0FD0-47CF-97D2-F556E590915F}" destId="{1CE362B1-B005-42DF-9D3D-7BDF6CC7C936}" srcOrd="0" destOrd="0" presId="urn:microsoft.com/office/officeart/2005/8/layout/target2"/>
    <dgm:cxn modelId="{26C10377-3BEC-4220-8579-54AB9CF63E05}" type="presOf" srcId="{8041CEDC-24FE-4E29-8B46-1DBE1518AD14}" destId="{A2104B06-4457-4FD8-9608-89F152788B7B}" srcOrd="0" destOrd="0" presId="urn:microsoft.com/office/officeart/2005/8/layout/target2"/>
    <dgm:cxn modelId="{A3341AC1-7047-4C03-B001-BFF2C8C06CBD}" srcId="{7B8A9BCD-F3FD-49CA-8566-52A0C55359A4}" destId="{96A9381E-53AB-4AA7-A7C9-60CC5B4C1B7A}" srcOrd="1" destOrd="0" parTransId="{4E716625-9419-4B4A-A969-ED6ABF560C57}" sibTransId="{4920DDD7-A4E6-40E4-BC14-439DFA285132}"/>
    <dgm:cxn modelId="{67397639-B408-4A79-BC3B-F1D5632C820E}" srcId="{0C9D55F7-CA5E-43E0-B3BA-6F374BAE2DA8}" destId="{7B8A9BCD-F3FD-49CA-8566-52A0C55359A4}" srcOrd="3" destOrd="0" parTransId="{C2480718-C8B4-4FD7-B351-724838253642}" sibTransId="{BDD84372-AC09-475D-B521-691FC232DD6D}"/>
    <dgm:cxn modelId="{20FB76BA-6CA6-4E1E-9B7C-EB6709C4290D}" type="presOf" srcId="{4FC2511D-509C-487F-B8C2-3A270EF02CF8}" destId="{08700F98-DBD1-4756-9BF3-400C32B302BE}" srcOrd="0" destOrd="0" presId="urn:microsoft.com/office/officeart/2005/8/layout/target2"/>
    <dgm:cxn modelId="{BA4047A1-1CE2-4A3D-BF1E-5D959F458CBE}" srcId="{155951CD-36DF-42C4-B39F-27722CFC0BB7}" destId="{5D08F017-541F-42D0-8D44-8C9907BC86C7}" srcOrd="1" destOrd="0" parTransId="{5D86C814-6396-4393-8E84-9FF672B65C4A}" sibTransId="{752834EB-F598-4FF6-A4E2-1BCC7B571AAD}"/>
    <dgm:cxn modelId="{7443D20F-DFB8-456C-8469-9444BD466701}" srcId="{F4BC8582-F2BF-42E2-8E5B-5C752F3DB3E3}" destId="{7B8CFA7D-FE41-41AC-BC47-F7B5602BE056}" srcOrd="1" destOrd="0" parTransId="{EC87E288-3DE2-479F-A04B-15F2CF20E475}" sibTransId="{8EE3B6D4-EE67-4FB5-BB32-D5D44DA1252A}"/>
    <dgm:cxn modelId="{DF126C23-C703-4601-9F25-BC43AC6C396B}" type="presParOf" srcId="{C54E7B75-EE4A-4473-AC4D-206B6A9B398B}" destId="{11622845-2ABD-42EE-8241-8C3787F003A7}" srcOrd="0" destOrd="0" presId="urn:microsoft.com/office/officeart/2005/8/layout/target2"/>
    <dgm:cxn modelId="{BC972FAD-CD0A-4732-889D-4A5C65A3DC9A}" type="presParOf" srcId="{11622845-2ABD-42EE-8241-8C3787F003A7}" destId="{08700F98-DBD1-4756-9BF3-400C32B302BE}" srcOrd="0" destOrd="0" presId="urn:microsoft.com/office/officeart/2005/8/layout/target2"/>
    <dgm:cxn modelId="{F0190DBA-E2A1-48FB-B054-6D98FA34510E}" type="presParOf" srcId="{11622845-2ABD-42EE-8241-8C3787F003A7}" destId="{BCC3BFF1-BA7A-4900-9E14-2BFD7E6CECF8}" srcOrd="1" destOrd="0" presId="urn:microsoft.com/office/officeart/2005/8/layout/target2"/>
    <dgm:cxn modelId="{9476E69D-5829-4892-8D5A-E9B488AA95D6}" type="presParOf" srcId="{C54E7B75-EE4A-4473-AC4D-206B6A9B398B}" destId="{7E8B70AA-B2C4-4783-ADE4-D86C06B13309}" srcOrd="1" destOrd="0" presId="urn:microsoft.com/office/officeart/2005/8/layout/target2"/>
    <dgm:cxn modelId="{5685E534-1AF5-4126-B12D-F328101CBBAF}" type="presParOf" srcId="{7E8B70AA-B2C4-4783-ADE4-D86C06B13309}" destId="{E54EE3A4-AB78-48CC-9D9E-53499BD2CD03}" srcOrd="0" destOrd="0" presId="urn:microsoft.com/office/officeart/2005/8/layout/target2"/>
    <dgm:cxn modelId="{EEDA83CC-44CA-48C3-B517-A2D6451CB2DA}" type="presParOf" srcId="{7E8B70AA-B2C4-4783-ADE4-D86C06B13309}" destId="{5D0FD66B-5FB5-47DF-ABA0-9022F020B1B2}" srcOrd="1" destOrd="0" presId="urn:microsoft.com/office/officeart/2005/8/layout/target2"/>
    <dgm:cxn modelId="{D8DB57A5-5A9E-4B0F-81E0-EACC9A42F7FA}" type="presParOf" srcId="{5D0FD66B-5FB5-47DF-ABA0-9022F020B1B2}" destId="{A2104B06-4457-4FD8-9608-89F152788B7B}" srcOrd="0" destOrd="0" presId="urn:microsoft.com/office/officeart/2005/8/layout/target2"/>
    <dgm:cxn modelId="{E0C1D611-2677-4A3C-95CE-C25E85F75240}" type="presParOf" srcId="{5D0FD66B-5FB5-47DF-ABA0-9022F020B1B2}" destId="{003A90E9-23D6-4553-AD2A-F0A3539807D1}" srcOrd="1" destOrd="0" presId="urn:microsoft.com/office/officeart/2005/8/layout/target2"/>
    <dgm:cxn modelId="{5B27AF1F-17AA-4E68-99EB-B150D1E837F7}" type="presParOf" srcId="{5D0FD66B-5FB5-47DF-ABA0-9022F020B1B2}" destId="{762065EB-8AC8-4478-9080-5CF2110703DB}" srcOrd="2" destOrd="0" presId="urn:microsoft.com/office/officeart/2005/8/layout/target2"/>
    <dgm:cxn modelId="{2731BD05-8CCA-4B8F-BBC3-43BD4A1E798E}" type="presParOf" srcId="{5D0FD66B-5FB5-47DF-ABA0-9022F020B1B2}" destId="{5EF14BDE-6C17-44EF-B175-CAD1CB0545CE}" srcOrd="3" destOrd="0" presId="urn:microsoft.com/office/officeart/2005/8/layout/target2"/>
    <dgm:cxn modelId="{F3ED2155-4694-42F2-89BA-B3FD3DDF6291}" type="presParOf" srcId="{5D0FD66B-5FB5-47DF-ABA0-9022F020B1B2}" destId="{8A7C08FB-DD76-49CB-840B-A55A2208EAE7}" srcOrd="4" destOrd="0" presId="urn:microsoft.com/office/officeart/2005/8/layout/target2"/>
    <dgm:cxn modelId="{26CD5526-C1B6-43D0-AC04-8F73D364CBD1}" type="presParOf" srcId="{5D0FD66B-5FB5-47DF-ABA0-9022F020B1B2}" destId="{74E23ECB-7A5A-49F5-883B-0B327CB59587}" srcOrd="5" destOrd="0" presId="urn:microsoft.com/office/officeart/2005/8/layout/target2"/>
    <dgm:cxn modelId="{F3FA39B1-BE9B-4732-BE06-262CDC4CCE78}" type="presParOf" srcId="{5D0FD66B-5FB5-47DF-ABA0-9022F020B1B2}" destId="{7A94C80F-120D-4A02-B62D-14E289A87966}" srcOrd="6" destOrd="0" presId="urn:microsoft.com/office/officeart/2005/8/layout/target2"/>
    <dgm:cxn modelId="{A00AEC42-55D2-4FDA-B699-A86BB86F571F}" type="presParOf" srcId="{C54E7B75-EE4A-4473-AC4D-206B6A9B398B}" destId="{5CDC6FA1-75B9-4728-AA5C-EB05DBAA8548}" srcOrd="2" destOrd="0" presId="urn:microsoft.com/office/officeart/2005/8/layout/target2"/>
    <dgm:cxn modelId="{7EBE2AB3-580B-4E7B-9E4D-2959CDD72EB0}" type="presParOf" srcId="{5CDC6FA1-75B9-4728-AA5C-EB05DBAA8548}" destId="{33D4F502-F23B-47D5-A060-00189E560928}" srcOrd="0" destOrd="0" presId="urn:microsoft.com/office/officeart/2005/8/layout/target2"/>
    <dgm:cxn modelId="{4C864941-FEE1-4DA4-92D0-A6450C0A12FD}" type="presParOf" srcId="{5CDC6FA1-75B9-4728-AA5C-EB05DBAA8548}" destId="{88A441F9-35E4-4130-AB06-34886D7BF651}" srcOrd="1" destOrd="0" presId="urn:microsoft.com/office/officeart/2005/8/layout/target2"/>
    <dgm:cxn modelId="{1B78A197-AE7C-4F97-B574-669A436A4540}" type="presParOf" srcId="{88A441F9-35E4-4130-AB06-34886D7BF651}" destId="{1CE362B1-B005-42DF-9D3D-7BDF6CC7C936}" srcOrd="0" destOrd="0" presId="urn:microsoft.com/office/officeart/2005/8/layout/target2"/>
    <dgm:cxn modelId="{413E8D88-7952-404A-9298-6DE820675D0F}" type="presParOf" srcId="{88A441F9-35E4-4130-AB06-34886D7BF651}" destId="{01297A6B-B4E4-44BD-83F1-ED6125B9149E}" srcOrd="1" destOrd="0" presId="urn:microsoft.com/office/officeart/2005/8/layout/target2"/>
    <dgm:cxn modelId="{C84472E3-F3CB-40F8-A117-47E942F2B3F8}" type="presParOf" srcId="{88A441F9-35E4-4130-AB06-34886D7BF651}" destId="{0242AA2E-C1FF-4425-94BF-1FB2320BBB62}" srcOrd="2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9D55F7-CA5E-43E0-B3BA-6F374BAE2DA8}" type="doc">
      <dgm:prSet loTypeId="urn:microsoft.com/office/officeart/2005/8/layout/target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FC2511D-509C-487F-B8C2-3A270EF02CF8}">
      <dgm:prSet phldrT="[텍스트]" custT="1"/>
      <dgm:spPr>
        <a:solidFill>
          <a:schemeClr val="bg2"/>
        </a:solidFill>
      </dgm:spPr>
      <dgm:t>
        <a:bodyPr/>
        <a:lstStyle/>
        <a:p>
          <a:pPr latinLnBrk="1"/>
          <a:r>
            <a:rPr lang="en-US" altLang="ko-KR" sz="3200" dirty="0" smtClean="0"/>
            <a:t>Server</a:t>
          </a:r>
          <a:endParaRPr lang="ko-KR" altLang="en-US" sz="3200" dirty="0"/>
        </a:p>
      </dgm:t>
    </dgm:pt>
    <dgm:pt modelId="{E6506A99-9F13-4097-A560-57FBE322BEAF}" type="parTrans" cxnId="{693BC3C5-C9E1-4AF8-8FE4-B542D1D2A84D}">
      <dgm:prSet/>
      <dgm:spPr/>
      <dgm:t>
        <a:bodyPr/>
        <a:lstStyle/>
        <a:p>
          <a:pPr latinLnBrk="1"/>
          <a:endParaRPr lang="ko-KR" altLang="en-US"/>
        </a:p>
      </dgm:t>
    </dgm:pt>
    <dgm:pt modelId="{F5713DC5-B5F8-4478-A6ED-92B80A27C5F6}" type="sibTrans" cxnId="{693BC3C5-C9E1-4AF8-8FE4-B542D1D2A84D}">
      <dgm:prSet/>
      <dgm:spPr/>
      <dgm:t>
        <a:bodyPr/>
        <a:lstStyle/>
        <a:p>
          <a:pPr latinLnBrk="1"/>
          <a:endParaRPr lang="ko-KR" altLang="en-US"/>
        </a:p>
      </dgm:t>
    </dgm:pt>
    <dgm:pt modelId="{C54E7B75-EE4A-4473-AC4D-206B6A9B398B}" type="pres">
      <dgm:prSet presAssocID="{0C9D55F7-CA5E-43E0-B3BA-6F374BAE2DA8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1622845-2ABD-42EE-8241-8C3787F003A7}" type="pres">
      <dgm:prSet presAssocID="{0C9D55F7-CA5E-43E0-B3BA-6F374BAE2DA8}" presName="outerBox" presStyleCnt="0"/>
      <dgm:spPr/>
    </dgm:pt>
    <dgm:pt modelId="{08700F98-DBD1-4756-9BF3-400C32B302BE}" type="pres">
      <dgm:prSet presAssocID="{0C9D55F7-CA5E-43E0-B3BA-6F374BAE2DA8}" presName="outerBoxParent" presStyleLbl="node1" presStyleIdx="0" presStyleCnt="1" custAng="0" custScaleY="100000" custLinFactNeighborX="733" custLinFactNeighborY="1808"/>
      <dgm:spPr/>
      <dgm:t>
        <a:bodyPr/>
        <a:lstStyle/>
        <a:p>
          <a:pPr latinLnBrk="1"/>
          <a:endParaRPr lang="ko-KR" altLang="en-US"/>
        </a:p>
      </dgm:t>
    </dgm:pt>
    <dgm:pt modelId="{BCC3BFF1-BA7A-4900-9E14-2BFD7E6CECF8}" type="pres">
      <dgm:prSet presAssocID="{0C9D55F7-CA5E-43E0-B3BA-6F374BAE2DA8}" presName="outerBoxChildren" presStyleCnt="0"/>
      <dgm:spPr/>
    </dgm:pt>
  </dgm:ptLst>
  <dgm:cxnLst>
    <dgm:cxn modelId="{D1CE68BE-EF06-4620-95DB-C767A7D21A4B}" type="presOf" srcId="{4FC2511D-509C-487F-B8C2-3A270EF02CF8}" destId="{08700F98-DBD1-4756-9BF3-400C32B302BE}" srcOrd="0" destOrd="0" presId="urn:microsoft.com/office/officeart/2005/8/layout/target2"/>
    <dgm:cxn modelId="{693BC3C5-C9E1-4AF8-8FE4-B542D1D2A84D}" srcId="{0C9D55F7-CA5E-43E0-B3BA-6F374BAE2DA8}" destId="{4FC2511D-509C-487F-B8C2-3A270EF02CF8}" srcOrd="0" destOrd="0" parTransId="{E6506A99-9F13-4097-A560-57FBE322BEAF}" sibTransId="{F5713DC5-B5F8-4478-A6ED-92B80A27C5F6}"/>
    <dgm:cxn modelId="{D8F0EF6D-6BA6-4045-9662-D885ED5BEB30}" type="presOf" srcId="{0C9D55F7-CA5E-43E0-B3BA-6F374BAE2DA8}" destId="{C54E7B75-EE4A-4473-AC4D-206B6A9B398B}" srcOrd="0" destOrd="0" presId="urn:microsoft.com/office/officeart/2005/8/layout/target2"/>
    <dgm:cxn modelId="{0C67BBDB-4465-4F13-A794-2A1CC84B85A2}" type="presParOf" srcId="{C54E7B75-EE4A-4473-AC4D-206B6A9B398B}" destId="{11622845-2ABD-42EE-8241-8C3787F003A7}" srcOrd="0" destOrd="0" presId="urn:microsoft.com/office/officeart/2005/8/layout/target2"/>
    <dgm:cxn modelId="{37A1B9B6-3D2B-4660-962B-2EFFEF36EF6B}" type="presParOf" srcId="{11622845-2ABD-42EE-8241-8C3787F003A7}" destId="{08700F98-DBD1-4756-9BF3-400C32B302BE}" srcOrd="0" destOrd="0" presId="urn:microsoft.com/office/officeart/2005/8/layout/target2"/>
    <dgm:cxn modelId="{C7441C35-4A30-4926-A7BE-406FEE1A4F42}" type="presParOf" srcId="{11622845-2ABD-42EE-8241-8C3787F003A7}" destId="{BCC3BFF1-BA7A-4900-9E14-2BFD7E6CECF8}" srcOrd="1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700F98-DBD1-4756-9BF3-400C32B302BE}">
      <dsp:nvSpPr>
        <dsp:cNvPr id="0" name=""/>
        <dsp:cNvSpPr/>
      </dsp:nvSpPr>
      <dsp:spPr>
        <a:xfrm>
          <a:off x="0" y="0"/>
          <a:ext cx="9752012" cy="6650037"/>
        </a:xfrm>
        <a:prstGeom prst="roundRect">
          <a:avLst>
            <a:gd name="adj" fmla="val 8500"/>
          </a:avLst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5161168" numCol="1" spcCol="1270" anchor="t" anchorCtr="0">
          <a:noAutofit/>
        </a:bodyPr>
        <a:lstStyle/>
        <a:p>
          <a:pPr lvl="0" algn="l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200" kern="1200" dirty="0" smtClean="0"/>
            <a:t>Chrome Extension</a:t>
          </a:r>
          <a:endParaRPr lang="ko-KR" altLang="en-US" sz="3200" kern="1200" dirty="0"/>
        </a:p>
      </dsp:txBody>
      <dsp:txXfrm>
        <a:off x="165557" y="165557"/>
        <a:ext cx="9420898" cy="6318923"/>
      </dsp:txXfrm>
    </dsp:sp>
    <dsp:sp modelId="{E54EE3A4-AB78-48CC-9D9E-53499BD2CD03}">
      <dsp:nvSpPr>
        <dsp:cNvPr id="0" name=""/>
        <dsp:cNvSpPr/>
      </dsp:nvSpPr>
      <dsp:spPr>
        <a:xfrm>
          <a:off x="5012192" y="988414"/>
          <a:ext cx="3973876" cy="5100511"/>
        </a:xfrm>
        <a:prstGeom prst="roundRect">
          <a:avLst>
            <a:gd name="adj" fmla="val 10500"/>
          </a:avLst>
        </a:prstGeom>
        <a:solidFill>
          <a:schemeClr val="accent4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2955941" numCol="1" spcCol="1270" anchor="t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 smtClean="0"/>
            <a:t>Normalized Format</a:t>
          </a:r>
          <a:endParaRPr lang="ko-KR" altLang="en-US" sz="2400" kern="1200" dirty="0"/>
        </a:p>
      </dsp:txBody>
      <dsp:txXfrm>
        <a:off x="5134402" y="1110624"/>
        <a:ext cx="3729456" cy="4856091"/>
      </dsp:txXfrm>
    </dsp:sp>
    <dsp:sp modelId="{A2104B06-4457-4FD8-9608-89F152788B7B}">
      <dsp:nvSpPr>
        <dsp:cNvPr id="0" name=""/>
        <dsp:cNvSpPr/>
      </dsp:nvSpPr>
      <dsp:spPr>
        <a:xfrm>
          <a:off x="5074032" y="2062160"/>
          <a:ext cx="3798278" cy="622309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500" kern="1200" dirty="0" smtClean="0"/>
            <a:t>URL</a:t>
          </a:r>
        </a:p>
      </dsp:txBody>
      <dsp:txXfrm>
        <a:off x="5093170" y="2081298"/>
        <a:ext cx="3760002" cy="584033"/>
      </dsp:txXfrm>
    </dsp:sp>
    <dsp:sp modelId="{762065EB-8AC8-4478-9080-5CF2110703DB}">
      <dsp:nvSpPr>
        <dsp:cNvPr id="0" name=""/>
        <dsp:cNvSpPr/>
      </dsp:nvSpPr>
      <dsp:spPr>
        <a:xfrm>
          <a:off x="5074032" y="3855248"/>
          <a:ext cx="3798278" cy="56573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500" kern="1200" dirty="0" smtClean="0"/>
            <a:t>Selected Tag</a:t>
          </a:r>
        </a:p>
      </dsp:txBody>
      <dsp:txXfrm>
        <a:off x="5091430" y="3872646"/>
        <a:ext cx="3763482" cy="530938"/>
      </dsp:txXfrm>
    </dsp:sp>
    <dsp:sp modelId="{8A7C08FB-DD76-49CB-840B-A55A2208EAE7}">
      <dsp:nvSpPr>
        <dsp:cNvPr id="0" name=""/>
        <dsp:cNvSpPr/>
      </dsp:nvSpPr>
      <dsp:spPr>
        <a:xfrm>
          <a:off x="5074032" y="4618491"/>
          <a:ext cx="3798278" cy="684547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500" kern="1200" dirty="0" smtClean="0"/>
            <a:t>Function</a:t>
          </a:r>
        </a:p>
      </dsp:txBody>
      <dsp:txXfrm>
        <a:off x="5095084" y="4639543"/>
        <a:ext cx="3756174" cy="642443"/>
      </dsp:txXfrm>
    </dsp:sp>
    <dsp:sp modelId="{7A94C80F-120D-4A02-B62D-14E289A87966}">
      <dsp:nvSpPr>
        <dsp:cNvPr id="0" name=""/>
        <dsp:cNvSpPr/>
      </dsp:nvSpPr>
      <dsp:spPr>
        <a:xfrm>
          <a:off x="5074032" y="2972413"/>
          <a:ext cx="3798278" cy="684540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500" kern="1200" dirty="0" smtClean="0"/>
            <a:t>Inner URL</a:t>
          </a:r>
        </a:p>
      </dsp:txBody>
      <dsp:txXfrm>
        <a:off x="5095084" y="2993465"/>
        <a:ext cx="3756174" cy="642436"/>
      </dsp:txXfrm>
    </dsp:sp>
    <dsp:sp modelId="{33D4F502-F23B-47D5-A060-00189E560928}">
      <dsp:nvSpPr>
        <dsp:cNvPr id="0" name=""/>
        <dsp:cNvSpPr/>
      </dsp:nvSpPr>
      <dsp:spPr>
        <a:xfrm>
          <a:off x="210490" y="1091962"/>
          <a:ext cx="3600358" cy="4998859"/>
        </a:xfrm>
        <a:prstGeom prst="roundRect">
          <a:avLst>
            <a:gd name="adj" fmla="val 10500"/>
          </a:avLst>
        </a:prstGeom>
        <a:solidFill>
          <a:schemeClr val="accent4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1501431" numCol="1" spcCol="1270" anchor="t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 smtClean="0"/>
            <a:t>Script Injection</a:t>
          </a:r>
        </a:p>
      </dsp:txBody>
      <dsp:txXfrm>
        <a:off x="321213" y="1202685"/>
        <a:ext cx="3378912" cy="4777413"/>
      </dsp:txXfrm>
    </dsp:sp>
    <dsp:sp modelId="{1CE362B1-B005-42DF-9D3D-7BDF6CC7C936}">
      <dsp:nvSpPr>
        <dsp:cNvPr id="0" name=""/>
        <dsp:cNvSpPr/>
      </dsp:nvSpPr>
      <dsp:spPr>
        <a:xfrm>
          <a:off x="418001" y="1841101"/>
          <a:ext cx="3134273" cy="1041730"/>
        </a:xfrm>
        <a:prstGeom prst="roundRect">
          <a:avLst>
            <a:gd name="adj" fmla="val 105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 smtClean="0">
              <a:solidFill>
                <a:schemeClr val="bg1"/>
              </a:solidFill>
            </a:rPr>
            <a:t>JQuery</a:t>
          </a:r>
          <a:endParaRPr lang="ko-KR" altLang="en-US" sz="2400" kern="1200" dirty="0">
            <a:solidFill>
              <a:schemeClr val="bg1"/>
            </a:solidFill>
          </a:endParaRPr>
        </a:p>
      </dsp:txBody>
      <dsp:txXfrm>
        <a:off x="450038" y="1873138"/>
        <a:ext cx="3070199" cy="977656"/>
      </dsp:txXfrm>
    </dsp:sp>
    <dsp:sp modelId="{0242AA2E-C1FF-4425-94BF-1FB2320BBB62}">
      <dsp:nvSpPr>
        <dsp:cNvPr id="0" name=""/>
        <dsp:cNvSpPr/>
      </dsp:nvSpPr>
      <dsp:spPr>
        <a:xfrm>
          <a:off x="384379" y="4188329"/>
          <a:ext cx="3167191" cy="1395242"/>
        </a:xfrm>
        <a:prstGeom prst="roundRect">
          <a:avLst>
            <a:gd name="adj" fmla="val 105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 smtClean="0">
              <a:solidFill>
                <a:schemeClr val="bg1"/>
              </a:solidFill>
            </a:rPr>
            <a:t>Element Selector</a:t>
          </a:r>
          <a:endParaRPr lang="ko-KR" altLang="en-US" sz="2400" kern="1200" dirty="0">
            <a:solidFill>
              <a:schemeClr val="bg1"/>
            </a:solidFill>
          </a:endParaRPr>
        </a:p>
      </dsp:txBody>
      <dsp:txXfrm>
        <a:off x="427288" y="4231238"/>
        <a:ext cx="3081373" cy="13094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700F98-DBD1-4756-9BF3-400C32B302BE}">
      <dsp:nvSpPr>
        <dsp:cNvPr id="0" name=""/>
        <dsp:cNvSpPr/>
      </dsp:nvSpPr>
      <dsp:spPr>
        <a:xfrm>
          <a:off x="0" y="0"/>
          <a:ext cx="9195684" cy="6650037"/>
        </a:xfrm>
        <a:prstGeom prst="roundRect">
          <a:avLst>
            <a:gd name="adj" fmla="val 8500"/>
          </a:avLst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4105474" numCol="1" spcCol="1270" anchor="t" anchorCtr="0">
          <a:noAutofit/>
        </a:bodyPr>
        <a:lstStyle/>
        <a:p>
          <a:pPr lvl="0" algn="l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200" kern="1200" dirty="0" smtClean="0"/>
            <a:t>Server</a:t>
          </a:r>
          <a:endParaRPr lang="ko-KR" altLang="en-US" sz="3200" kern="1200" dirty="0"/>
        </a:p>
      </dsp:txBody>
      <dsp:txXfrm>
        <a:off x="165557" y="165557"/>
        <a:ext cx="8864570" cy="63189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>
              <a:defRPr sz="1200">
                <a:ea typeface="굴림" pitchFamily="50" charset="-127"/>
              </a:defRPr>
            </a:lvl1pPr>
          </a:lstStyle>
          <a:p>
            <a:fld id="{E9EF4415-3E6A-4785-9BE9-F1C2DA987CB0}" type="datetimeFigureOut">
              <a:rPr lang="en-US" altLang="ko-KR"/>
              <a:pPr/>
              <a:t>6/29/17</a:t>
            </a:fld>
            <a:endParaRPr lang="en-US" alt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>
              <a:defRPr sz="1200">
                <a:ea typeface="굴림" pitchFamily="50" charset="-127"/>
              </a:defRPr>
            </a:lvl1pPr>
          </a:lstStyle>
          <a:p>
            <a:fld id="{C1090149-0B62-4180-85B4-E14D475FCA11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385000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98" name="Rectangle 2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x-none" altLang="x-none" noProof="0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x-none" altLang="x-none" noProof="0" smtClean="0">
                <a:sym typeface="Helvetica Neue" charset="0"/>
              </a:rPr>
              <a:t>Second level</a:t>
            </a:r>
          </a:p>
          <a:p>
            <a:pPr lvl="2"/>
            <a:r>
              <a:rPr lang="x-none" altLang="x-none" noProof="0" smtClean="0">
                <a:sym typeface="Helvetica Neue" charset="0"/>
              </a:rPr>
              <a:t>Third level</a:t>
            </a:r>
          </a:p>
          <a:p>
            <a:pPr lvl="3"/>
            <a:r>
              <a:rPr lang="x-none" altLang="x-none" noProof="0" smtClean="0">
                <a:sym typeface="Helvetica Neue" charset="0"/>
              </a:rPr>
              <a:t>Fourth level</a:t>
            </a:r>
          </a:p>
          <a:p>
            <a:pPr lvl="4"/>
            <a:r>
              <a:rPr lang="x-none" altLang="x-none" noProof="0" smtClean="0">
                <a:sym typeface="Helvetica Neue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11779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1pPr>
    <a:lvl2pPr indent="2286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2pPr>
    <a:lvl3pPr indent="4572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3pPr>
    <a:lvl4pPr indent="6858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4pPr>
    <a:lvl5pPr indent="9144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ea typeface="굴림" pitchFamily="50" charset="-127"/>
              </a:rPr>
              <a:t>안녕하십니까</a:t>
            </a:r>
            <a:r>
              <a:rPr lang="en-US" altLang="ko-KR" dirty="0" smtClean="0">
                <a:ea typeface="굴림" pitchFamily="50" charset="-127"/>
              </a:rPr>
              <a:t>.</a:t>
            </a:r>
          </a:p>
          <a:p>
            <a:r>
              <a:rPr lang="en-US" altLang="ko-KR" dirty="0" err="1" smtClean="0">
                <a:ea typeface="굴림" pitchFamily="50" charset="-127"/>
              </a:rPr>
              <a:t>Mr,Robot</a:t>
            </a:r>
            <a:r>
              <a:rPr lang="ko-KR" altLang="en-US" dirty="0" smtClean="0">
                <a:ea typeface="굴림" pitchFamily="50" charset="-127"/>
              </a:rPr>
              <a:t>팀 발표를 맡은 </a:t>
            </a:r>
            <a:r>
              <a:rPr lang="ko-KR" altLang="en-US" dirty="0" err="1" smtClean="0">
                <a:ea typeface="굴림" pitchFamily="50" charset="-127"/>
              </a:rPr>
              <a:t>강준호라고</a:t>
            </a:r>
            <a:r>
              <a:rPr lang="ko-KR" altLang="en-US" dirty="0" smtClean="0">
                <a:ea typeface="굴림" pitchFamily="50" charset="-127"/>
              </a:rPr>
              <a:t> 합니다</a:t>
            </a:r>
            <a:r>
              <a:rPr lang="en-US" altLang="ko-KR" dirty="0" smtClean="0">
                <a:ea typeface="굴림" pitchFamily="50" charset="-127"/>
              </a:rPr>
              <a:t>.</a:t>
            </a:r>
          </a:p>
          <a:p>
            <a:r>
              <a:rPr lang="ko-KR" altLang="en-US" dirty="0" smtClean="0">
                <a:ea typeface="굴림" pitchFamily="50" charset="-127"/>
              </a:rPr>
              <a:t>저희 팀의 프로젝트는 웹 기반 데이터 </a:t>
            </a:r>
            <a:r>
              <a:rPr lang="ko-KR" altLang="en-US" dirty="0" err="1" smtClean="0">
                <a:ea typeface="굴림" pitchFamily="50" charset="-127"/>
              </a:rPr>
              <a:t>크롤링</a:t>
            </a:r>
            <a:r>
              <a:rPr lang="ko-KR" altLang="en-US" dirty="0" smtClean="0">
                <a:ea typeface="굴림" pitchFamily="50" charset="-127"/>
              </a:rPr>
              <a:t> 엔진입니다</a:t>
            </a:r>
            <a:r>
              <a:rPr lang="en-US" altLang="ko-KR" dirty="0" smtClean="0">
                <a:ea typeface="굴림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4213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서비스의 관점에서 본 기대효과는 다음과 같습니다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실시간으로 사용자가 원하는 정보를 받아 볼</a:t>
            </a:r>
            <a:r>
              <a:rPr lang="ko-KR" altLang="en-US" baseline="0" dirty="0" smtClean="0"/>
              <a:t> 수 있고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서버단과 클라이언트 단을 완전히 독립적으로 개발하기 때문에 </a:t>
            </a:r>
            <a:r>
              <a:rPr lang="en-US" altLang="ko-KR" baseline="0" dirty="0" err="1" smtClean="0"/>
              <a:t>api</a:t>
            </a:r>
            <a:r>
              <a:rPr lang="ko-KR" altLang="en-US" baseline="0" dirty="0" smtClean="0"/>
              <a:t>모듈로서 제공할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1254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결론입니다</a:t>
            </a:r>
            <a:r>
              <a:rPr lang="en-US" altLang="ko-KR" dirty="0" smtClean="0"/>
              <a:t>.</a:t>
            </a:r>
          </a:p>
          <a:p>
            <a:r>
              <a:rPr lang="ko-KR" altLang="en-US" smtClean="0"/>
              <a:t>저희는 두 가지 </a:t>
            </a:r>
            <a:r>
              <a:rPr lang="ko-KR" altLang="en-US" dirty="0" smtClean="0"/>
              <a:t>관점에서 기대효과가 있을 것이라 생각합니다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1315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목차입니다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제 발표는</a:t>
            </a:r>
            <a:endParaRPr lang="en-US" altLang="ko-KR" dirty="0" smtClean="0"/>
          </a:p>
          <a:p>
            <a:r>
              <a:rPr lang="ko-KR" altLang="en-US" dirty="0" smtClean="0"/>
              <a:t>프로젝트 개요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핵심 가치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시스템 구조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기술적 </a:t>
            </a:r>
            <a:r>
              <a:rPr lang="ko-KR" altLang="en-US" dirty="0" err="1" smtClean="0"/>
              <a:t>차별점과</a:t>
            </a:r>
            <a:r>
              <a:rPr lang="ko-KR" altLang="en-US" dirty="0" smtClean="0"/>
              <a:t> 독창성 그리고 결론</a:t>
            </a:r>
            <a:endParaRPr lang="en-US" altLang="ko-KR" dirty="0" smtClean="0"/>
          </a:p>
          <a:p>
            <a:r>
              <a:rPr lang="ko-KR" altLang="en-US" dirty="0" smtClean="0"/>
              <a:t>순으로 진행됩니다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513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fontAlgn="base" latinLnBrk="1"/>
            <a:r>
              <a:rPr lang="ko-KR" altLang="en-US" sz="2200" kern="120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웹 상의 </a:t>
            </a:r>
            <a:r>
              <a:rPr lang="ko-KR" altLang="en-US" sz="2200" kern="1200" dirty="0" err="1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트래픽이</a:t>
            </a:r>
            <a:r>
              <a:rPr lang="ko-KR" altLang="en-US" sz="2200" kern="120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 기하급수적으로 증가하고</a:t>
            </a:r>
            <a:r>
              <a:rPr lang="ko-KR" altLang="en-US" sz="2200" kern="1200" baseline="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 데이터를 기반으로 하는 여러 기술이 발전하면서</a:t>
            </a:r>
            <a:endParaRPr lang="en-US" altLang="ko-KR" sz="2200" kern="1200" dirty="0" smtClean="0">
              <a:solidFill>
                <a:srgbClr val="000000"/>
              </a:solidFill>
              <a:effectLst/>
              <a:latin typeface="Helvetica Neue" charset="0"/>
              <a:ea typeface="Helvetica Neue" charset="0"/>
              <a:cs typeface="Helvetica Neue" charset="0"/>
              <a:sym typeface="Helvetica Neue" charset="0"/>
            </a:endParaRPr>
          </a:p>
          <a:p>
            <a:pPr lvl="0" fontAlgn="base" latinLnBrk="1"/>
            <a:r>
              <a:rPr lang="ko-KR" altLang="en-US" sz="2200" kern="120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데이터는 여러 가지 목적으로 수집되고 있습니다</a:t>
            </a:r>
            <a:r>
              <a:rPr lang="en-US" altLang="ko-KR" sz="2200" kern="120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.</a:t>
            </a:r>
          </a:p>
          <a:p>
            <a:pPr lvl="0" fontAlgn="base" latinLnBrk="1"/>
            <a:endParaRPr lang="ko-KR" altLang="en-US" sz="2200" kern="1200" dirty="0" smtClean="0">
              <a:solidFill>
                <a:srgbClr val="000000"/>
              </a:solidFill>
              <a:effectLst/>
              <a:latin typeface="Helvetica Neue" charset="0"/>
              <a:ea typeface="Helvetica Neue" charset="0"/>
              <a:cs typeface="Helvetica Neue" charset="0"/>
              <a:sym typeface="Helvetica Neue" charset="0"/>
            </a:endParaRPr>
          </a:p>
          <a:p>
            <a:pPr fontAlgn="base" latinLnBrk="1"/>
            <a:r>
              <a:rPr lang="ko-KR" altLang="en-US" sz="2200" kern="120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첫 번째</a:t>
            </a:r>
            <a:r>
              <a:rPr lang="en-US" altLang="ko-KR" sz="2200" kern="120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 </a:t>
            </a:r>
            <a:r>
              <a:rPr lang="ko-KR" altLang="en-US" sz="2200" kern="120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실시간으로 데이터를 </a:t>
            </a:r>
            <a:r>
              <a:rPr lang="en-US" altLang="ko-KR" sz="2200" kern="120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‘</a:t>
            </a:r>
            <a:r>
              <a:rPr lang="ko-KR" altLang="en-US" sz="2200" kern="120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조회</a:t>
            </a:r>
            <a:r>
              <a:rPr lang="en-US" altLang="ko-KR" sz="2200" kern="120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’</a:t>
            </a:r>
            <a:r>
              <a:rPr lang="ko-KR" altLang="en-US" sz="2200" kern="120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하기 위해 수집합니다</a:t>
            </a:r>
            <a:r>
              <a:rPr lang="en-US" altLang="ko-KR" sz="2200" kern="120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.</a:t>
            </a:r>
            <a:endParaRPr lang="ko-KR" altLang="en-US" sz="2200" kern="1200" dirty="0" smtClean="0">
              <a:solidFill>
                <a:srgbClr val="000000"/>
              </a:solidFill>
              <a:effectLst/>
              <a:latin typeface="Helvetica Neue" charset="0"/>
              <a:ea typeface="Helvetica Neue" charset="0"/>
              <a:cs typeface="Helvetica Neue" charset="0"/>
              <a:sym typeface="Helvetica Neue" charset="0"/>
            </a:endParaRPr>
          </a:p>
          <a:p>
            <a:pPr fontAlgn="base" latinLnBrk="1"/>
            <a:r>
              <a:rPr lang="ko-KR" altLang="en-US" sz="2200" kern="120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두 번째</a:t>
            </a:r>
            <a:r>
              <a:rPr lang="en-US" altLang="ko-KR" sz="2200" kern="1200" baseline="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 </a:t>
            </a:r>
            <a:r>
              <a:rPr lang="en-US" altLang="ko-KR" sz="2200" kern="120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 </a:t>
            </a:r>
            <a:r>
              <a:rPr lang="ko-KR" altLang="en-US" sz="2200" kern="120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많은 량의 데이터를 분석하여 더 고도화된 정보를 얻기 위해 데이터를 수집합니다</a:t>
            </a:r>
            <a:r>
              <a:rPr lang="en-US" altLang="ko-KR" sz="2200" kern="120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.</a:t>
            </a:r>
          </a:p>
          <a:p>
            <a:pPr fontAlgn="base" latinLnBrk="1"/>
            <a:r>
              <a:rPr lang="en-US" altLang="ko-KR" sz="2200" kern="120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3. </a:t>
            </a:r>
            <a:r>
              <a:rPr lang="ko-KR" altLang="en-US" sz="2200" kern="120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데이터는 </a:t>
            </a:r>
            <a:r>
              <a:rPr lang="en-US" altLang="ko-KR" sz="2200" kern="120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4</a:t>
            </a:r>
            <a:r>
              <a:rPr lang="ko-KR" altLang="en-US" sz="2200" kern="120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차 산업에 있어서 연료의 역할을 하고 있습니다</a:t>
            </a:r>
            <a:r>
              <a:rPr lang="en-US" altLang="ko-KR" sz="2200" kern="120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. </a:t>
            </a:r>
            <a:r>
              <a:rPr lang="ko-KR" altLang="en-US" sz="2200" kern="120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효과적인 데이터 수집이 중요해지고 있습니다</a:t>
            </a:r>
            <a:r>
              <a:rPr lang="en-US" altLang="ko-KR" sz="2200" kern="120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.</a:t>
            </a:r>
          </a:p>
          <a:p>
            <a:pPr fontAlgn="base" latinLnBrk="1"/>
            <a:endParaRPr lang="en-US" altLang="ko-KR" sz="2200" kern="1200" dirty="0" smtClean="0">
              <a:solidFill>
                <a:srgbClr val="000000"/>
              </a:solidFill>
              <a:effectLst/>
              <a:latin typeface="Helvetica Neue" charset="0"/>
              <a:ea typeface="Helvetica Neue" charset="0"/>
              <a:cs typeface="Helvetica Neue" charset="0"/>
              <a:sym typeface="Helvetica Neue" charset="0"/>
            </a:endParaRPr>
          </a:p>
          <a:p>
            <a:pPr fontAlgn="base" latinLnBrk="1"/>
            <a:r>
              <a:rPr lang="ko-KR" altLang="en-US" sz="2200" kern="120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그에 따라 데이터 </a:t>
            </a:r>
            <a:r>
              <a:rPr lang="ko-KR" altLang="en-US" sz="2200" kern="1200" dirty="0" err="1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크롤링</a:t>
            </a:r>
            <a:r>
              <a:rPr lang="ko-KR" altLang="en-US" sz="2200" kern="120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 엔진에 대한 수요도 증가하고 있습니다</a:t>
            </a:r>
            <a:r>
              <a:rPr lang="en-US" altLang="ko-KR" sz="2200" kern="120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.</a:t>
            </a:r>
          </a:p>
          <a:p>
            <a:pPr fontAlgn="base" latinLnBrk="1"/>
            <a:r>
              <a:rPr lang="ko-KR" altLang="en-US" sz="2200" kern="120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저희는 현재 서비스 되고 있는 제품들이 가지고 있는 단점을 포착하고</a:t>
            </a:r>
            <a:r>
              <a:rPr lang="en-US" altLang="ko-KR" sz="2200" kern="120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,</a:t>
            </a:r>
          </a:p>
          <a:p>
            <a:pPr fontAlgn="base" latinLnBrk="1"/>
            <a:r>
              <a:rPr lang="ko-KR" altLang="en-US" sz="2200" kern="120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그 단점을 보완하는 웹 기반 데이터 </a:t>
            </a:r>
            <a:r>
              <a:rPr lang="ko-KR" altLang="en-US" sz="2200" kern="1200" dirty="0" err="1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크롤링</a:t>
            </a:r>
            <a:r>
              <a:rPr lang="ko-KR" altLang="en-US" sz="2200" kern="120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 엔진을 만들고자 합니다</a:t>
            </a:r>
            <a:r>
              <a:rPr lang="en-US" altLang="ko-KR" sz="2200" kern="1200" dirty="0" smtClean="0"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3065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 단점을 보완하는 저희 프로젝트의 특징은 다음과 같습니다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편리성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범용성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효율성입니다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누구나 데이터 쉽게 수집할 수 있어야 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특정 사이트에 국한되지 않고 사용자가 원하는 데이터를 수집할 수 있어야 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정확하고 효율적으로 데이터를 수집할 수 있어야 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8793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데이터의 중요성이 부각되면서</a:t>
            </a:r>
            <a:endParaRPr lang="en-US" altLang="ko-KR" dirty="0" smtClean="0"/>
          </a:p>
          <a:p>
            <a:r>
              <a:rPr lang="ko-KR" altLang="en-US" dirty="0" smtClean="0"/>
              <a:t>의학이나 생물학같이 </a:t>
            </a:r>
            <a:r>
              <a:rPr lang="en-US" altLang="ko-KR" dirty="0" smtClean="0"/>
              <a:t>IT</a:t>
            </a:r>
            <a:r>
              <a:rPr lang="ko-KR" altLang="en-US" dirty="0" smtClean="0"/>
              <a:t>를 전공으로 하지 않는 분야에서도 데이터를 수집해야 할 필요성을 느끼고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기존의 </a:t>
            </a:r>
            <a:r>
              <a:rPr lang="ko-KR" altLang="en-US" dirty="0" err="1" smtClean="0"/>
              <a:t>크롤러들은</a:t>
            </a:r>
            <a:r>
              <a:rPr lang="ko-KR" altLang="en-US" dirty="0" smtClean="0"/>
              <a:t> 개발자가 아니라면 사용하기가 어렵습니다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 프로젝트는 웹을 통해 수집 규칙을 설정하는 과정을 일반 사용자들도 쉽게 사용할 수 있도록 하는 것에 중점을 두었습니다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944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프로젝트는 특정 사이트에 의존적이지 않고 범용적으로 데이터를 수집할 수 있는 엔진을 지향합니다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628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하지만 현재 서비스되고 있는 범용적으로 수집하는 </a:t>
            </a:r>
            <a:r>
              <a:rPr lang="ko-KR" altLang="en-US" dirty="0" err="1" smtClean="0"/>
              <a:t>크롤러</a:t>
            </a:r>
            <a:r>
              <a:rPr lang="ko-KR" altLang="en-US" dirty="0" smtClean="0"/>
              <a:t> 엔진의 경우</a:t>
            </a:r>
            <a:r>
              <a:rPr lang="en-US" altLang="ko-KR" dirty="0" smtClean="0"/>
              <a:t>,</a:t>
            </a:r>
          </a:p>
          <a:p>
            <a:r>
              <a:rPr lang="ko-KR" altLang="en-US" baseline="0" dirty="0" smtClean="0"/>
              <a:t>사용자가 필요로 하지 않는 </a:t>
            </a:r>
            <a:r>
              <a:rPr lang="ko-KR" altLang="en-US" baseline="0" dirty="0" err="1" smtClean="0"/>
              <a:t>노이즈</a:t>
            </a:r>
            <a:r>
              <a:rPr lang="ko-KR" altLang="en-US" baseline="0" dirty="0" smtClean="0"/>
              <a:t> 데이터도 함께 수집됩니다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그래서 저희는 사용자로부터 필요한 부분만을 </a:t>
            </a:r>
            <a:r>
              <a:rPr lang="ko-KR" altLang="en-US" baseline="0" dirty="0" err="1" smtClean="0"/>
              <a:t>입력받아</a:t>
            </a:r>
            <a:endParaRPr lang="en-US" altLang="ko-KR" baseline="0" dirty="0" smtClean="0"/>
          </a:p>
          <a:p>
            <a:r>
              <a:rPr lang="ko-KR" altLang="en-US" baseline="0" dirty="0" smtClean="0"/>
              <a:t>사용자 요구사항에 적합한 데이터만을 수집하여 제공합니다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5534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프로젝트의 구성도입니다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먼저 클라이언트 사이드입니다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 프로젝트는 크롬 </a:t>
            </a:r>
            <a:r>
              <a:rPr lang="ko-KR" altLang="en-US" dirty="0" err="1" smtClean="0"/>
              <a:t>익스텐션으로</a:t>
            </a:r>
            <a:r>
              <a:rPr lang="ko-KR" altLang="en-US" dirty="0" smtClean="0"/>
              <a:t> 제작됩니다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먼저 사용자가 수집을 원하는 페이지에 접속하여 저희 서비스를 실행하면</a:t>
            </a:r>
            <a:endParaRPr lang="en-US" altLang="ko-KR" dirty="0" smtClean="0"/>
          </a:p>
          <a:p>
            <a:r>
              <a:rPr lang="ko-KR" altLang="en-US" dirty="0" smtClean="0"/>
              <a:t>저희가 제작한 </a:t>
            </a:r>
            <a:r>
              <a:rPr lang="ko-KR" altLang="en-US" dirty="0" err="1" smtClean="0"/>
              <a:t>엘리먼트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셀렉터</a:t>
            </a:r>
            <a:r>
              <a:rPr lang="ko-KR" altLang="en-US" dirty="0" smtClean="0"/>
              <a:t> 스크립트 코드가 페이지에 </a:t>
            </a:r>
            <a:r>
              <a:rPr lang="ko-KR" altLang="en-US" dirty="0" err="1" smtClean="0"/>
              <a:t>인젝션됩니다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셀렉터를</a:t>
            </a:r>
            <a:r>
              <a:rPr lang="ko-KR" altLang="en-US" dirty="0" smtClean="0"/>
              <a:t> 통해 선택된 정보들이 서버가 처리할 수 있는 포맷으로 정형화됩니다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그리고 그것을 서버로 전달합니다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1522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서버사이드입니다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서버는 두</a:t>
            </a:r>
            <a:r>
              <a:rPr lang="ko-KR" altLang="en-US" baseline="0" dirty="0" smtClean="0"/>
              <a:t> 개의 </a:t>
            </a:r>
            <a:r>
              <a:rPr lang="ko-KR" altLang="en-US" baseline="0" dirty="0" err="1" smtClean="0"/>
              <a:t>디비를</a:t>
            </a:r>
            <a:r>
              <a:rPr lang="ko-KR" altLang="en-US" baseline="0" dirty="0" smtClean="0"/>
              <a:t> 별도로 사용합니다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하나는 어플리케이션 내부에서 사용되는 데이터들을 관리하기 위함이고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두 번째는 데이터 수집에 관한 정보를 관리하기 위해 사용합니다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이렇게 함으로써 데이터 수집에 대한 모듈을 독립시킵니다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그림에서 볼 수 있듯이 클라이언트로부터 전달받은 포맷을 </a:t>
            </a:r>
            <a:r>
              <a:rPr lang="ko-KR" altLang="en-US" baseline="0" dirty="0" err="1" smtClean="0"/>
              <a:t>디비에</a:t>
            </a:r>
            <a:r>
              <a:rPr lang="ko-KR" altLang="en-US" baseline="0" dirty="0" smtClean="0"/>
              <a:t> 저장합니다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그리고 서버는 </a:t>
            </a:r>
            <a:r>
              <a:rPr lang="ko-KR" altLang="en-US" baseline="0" dirty="0" err="1" smtClean="0"/>
              <a:t>디비에</a:t>
            </a:r>
            <a:r>
              <a:rPr lang="ko-KR" altLang="en-US" baseline="0" dirty="0" smtClean="0"/>
              <a:t> 등록된 여러 포맷들을 읽어 </a:t>
            </a:r>
            <a:r>
              <a:rPr lang="ko-KR" altLang="en-US" baseline="0" dirty="0" err="1" smtClean="0"/>
              <a:t>폴링</a:t>
            </a:r>
            <a:r>
              <a:rPr lang="ko-KR" altLang="en-US" baseline="0" dirty="0" smtClean="0"/>
              <a:t> 모듈을 통해 실제 사이트를 감시합니다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그리고 변동사항이 생기면 변동사항을 </a:t>
            </a:r>
            <a:r>
              <a:rPr lang="ko-KR" altLang="en-US" baseline="0" dirty="0" err="1" smtClean="0"/>
              <a:t>디비에</a:t>
            </a:r>
            <a:r>
              <a:rPr lang="ko-KR" altLang="en-US" baseline="0" dirty="0" smtClean="0"/>
              <a:t> 반영하고 사용자의 요구에 따라 </a:t>
            </a:r>
            <a:r>
              <a:rPr lang="en-US" altLang="ko-KR" baseline="0" dirty="0" smtClean="0"/>
              <a:t>xml</a:t>
            </a:r>
            <a:r>
              <a:rPr lang="ko-KR" altLang="en-US" baseline="0" dirty="0" smtClean="0"/>
              <a:t>이나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json</a:t>
            </a:r>
            <a:r>
              <a:rPr lang="ko-KR" altLang="en-US" baseline="0" dirty="0" smtClean="0"/>
              <a:t>의 형태로 제공합니다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Xml</a:t>
            </a:r>
            <a:r>
              <a:rPr lang="ko-KR" altLang="en-US" baseline="0" dirty="0" smtClean="0"/>
              <a:t>의 경우 </a:t>
            </a:r>
            <a:r>
              <a:rPr lang="en-US" altLang="ko-KR" baseline="0" dirty="0" err="1" smtClean="0"/>
              <a:t>rss</a:t>
            </a:r>
            <a:r>
              <a:rPr lang="ko-KR" altLang="en-US" baseline="0" dirty="0" smtClean="0"/>
              <a:t>의 표준을 바탕으로 제공을 하여 현재 서비스 되고 있는 </a:t>
            </a:r>
            <a:r>
              <a:rPr lang="en-US" altLang="ko-KR" baseline="0" dirty="0" err="1" smtClean="0"/>
              <a:t>rss</a:t>
            </a:r>
            <a:r>
              <a:rPr lang="ko-KR" altLang="en-US" baseline="0" dirty="0" err="1" smtClean="0"/>
              <a:t>리더기에서도</a:t>
            </a:r>
            <a:r>
              <a:rPr lang="ko-KR" altLang="en-US" baseline="0" dirty="0" smtClean="0"/>
              <a:t> 데이터를 받아볼 수 있도록 설계하였습니다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9061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854766" y="3329609"/>
            <a:ext cx="2431256" cy="3241675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412684" y="3329609"/>
            <a:ext cx="2431256" cy="3241675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970602" y="3329609"/>
            <a:ext cx="2431256" cy="3241675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0528519" y="3329609"/>
            <a:ext cx="2431256" cy="3241675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3086439" y="3329609"/>
            <a:ext cx="2431256" cy="3241675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2854766" y="6713985"/>
            <a:ext cx="2431256" cy="3241675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412684" y="6713985"/>
            <a:ext cx="2431256" cy="3241675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7970602" y="6713985"/>
            <a:ext cx="2431256" cy="3241675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10528519" y="6713985"/>
            <a:ext cx="2431256" cy="3241675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13086439" y="6713985"/>
            <a:ext cx="2431256" cy="3241675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6" name="Rectangle 1"/>
          <p:cNvSpPr>
            <a:spLocks noGrp="1"/>
          </p:cNvSpPr>
          <p:nvPr>
            <p:ph type="sldNum" sz="quarter" idx="2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0FEA47-1361-4B4A-9254-4E847598E04F}" type="slidenum">
              <a:rPr lang="ko-KR" altLang="ko-KR"/>
              <a:pPr/>
              <a:t>‹#›</a:t>
            </a:fld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167922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730253"/>
            <a:ext cx="15773400" cy="265112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3651250"/>
            <a:ext cx="15773400" cy="8702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12712700"/>
            <a:ext cx="4114800" cy="730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ea typeface="굴림" pitchFamily="50" charset="-127"/>
              </a:defRPr>
            </a:lvl1pPr>
          </a:lstStyle>
          <a:p>
            <a:fld id="{018E55AE-43A8-4FAF-83D4-17FF34E5D589}" type="datetimeFigureOut">
              <a:rPr lang="en-US" altLang="ko-KR"/>
              <a:pPr/>
              <a:t>6/29/17</a:t>
            </a:fld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12712700"/>
            <a:ext cx="6172200" cy="730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E900A3-4A55-4815-B753-EC379898BF2A}" type="slidenum">
              <a:rPr lang="ko-KR" altLang="ko-KR"/>
              <a:pPr/>
              <a:t>‹#›</a:t>
            </a:fld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348641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457083" y="3041576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265880" y="3041576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062911" y="3041576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0871707" y="3041576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3680504" y="3041576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2457083" y="6785992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265880" y="6785992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8062911" y="6785992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10871707" y="6785992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13680504" y="6785992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6" name="Rectangle 1"/>
          <p:cNvSpPr>
            <a:spLocks noGrp="1"/>
          </p:cNvSpPr>
          <p:nvPr>
            <p:ph type="sldNum" sz="quarter" idx="2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6E23C3-72C5-403B-91B9-7AB4113E5EC8}" type="slidenum">
              <a:rPr lang="ko-KR" altLang="ko-KR"/>
              <a:pPr/>
              <a:t>‹#›</a:t>
            </a:fld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799625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457083" y="3041576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265880" y="3041576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062911" y="3041576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0871707" y="3041576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3680504" y="3041576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2457083" y="6785992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265880" y="6785992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8062911" y="6785992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10871707" y="6785992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13680504" y="6785992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6" name="Rectangle 1"/>
          <p:cNvSpPr>
            <a:spLocks noGrp="1"/>
          </p:cNvSpPr>
          <p:nvPr>
            <p:ph type="sldNum" sz="quarter" idx="2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EEBBE1-E1CD-4A40-926D-5BD69F5E226D}" type="slidenum">
              <a:rPr lang="ko-KR" altLang="ko-KR"/>
              <a:pPr/>
              <a:t>‹#›</a:t>
            </a:fld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080099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457083" y="3041576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265880" y="3041576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062911" y="3041576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0871707" y="3041576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3680504" y="3041576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2457083" y="6785992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265880" y="6785992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8062911" y="6785992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10871707" y="6785992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13680504" y="6785992"/>
            <a:ext cx="2700338" cy="3600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6" name="Rectangle 1"/>
          <p:cNvSpPr>
            <a:spLocks noGrp="1"/>
          </p:cNvSpPr>
          <p:nvPr>
            <p:ph type="sldNum" sz="quarter" idx="2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1C441E-70DE-4146-B858-535A4B0C83DC}" type="slidenum">
              <a:rPr lang="ko-KR" altLang="ko-KR"/>
              <a:pPr/>
              <a:t>‹#›</a:t>
            </a:fld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606244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854766" y="3329609"/>
            <a:ext cx="2431256" cy="3241675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412684" y="3329609"/>
            <a:ext cx="2431256" cy="3241675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970602" y="3329609"/>
            <a:ext cx="2431256" cy="3241675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0528519" y="3329609"/>
            <a:ext cx="2431256" cy="3241675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3086439" y="3329609"/>
            <a:ext cx="2431256" cy="3241675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2854766" y="6713985"/>
            <a:ext cx="2431256" cy="3241675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412684" y="6713985"/>
            <a:ext cx="2431256" cy="3241675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7970602" y="6713985"/>
            <a:ext cx="2431256" cy="3241675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10528519" y="6713985"/>
            <a:ext cx="2431256" cy="3241675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13086439" y="6713985"/>
            <a:ext cx="2431256" cy="3241675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>
              <a:sym typeface="Open Sans" charset="0"/>
            </a:endParaRPr>
          </a:p>
        </p:txBody>
      </p:sp>
      <p:sp>
        <p:nvSpPr>
          <p:cNvPr id="16" name="Rectangle 1"/>
          <p:cNvSpPr>
            <a:spLocks noGrp="1"/>
          </p:cNvSpPr>
          <p:nvPr>
            <p:ph type="sldNum" sz="quarter" idx="2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BC081E-6B65-4DB2-A02C-D2E5ABF1C57B}" type="slidenum">
              <a:rPr lang="ko-KR" altLang="ko-KR"/>
              <a:pPr/>
              <a:t>‹#›</a:t>
            </a:fld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177093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/>
          </p:cNvSpPr>
          <p:nvPr>
            <p:ph type="sldNum" sz="quarter" idx="2"/>
          </p:nvPr>
        </p:nvSpPr>
        <p:spPr bwMode="auto">
          <a:xfrm>
            <a:off x="935038" y="12641263"/>
            <a:ext cx="731837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algn="ctr" eaLnBrk="1">
              <a:defRPr baseline="0">
                <a:solidFill>
                  <a:srgbClr val="292B3A"/>
                </a:solidFill>
                <a:ea typeface="굴림" pitchFamily="50" charset="-127"/>
              </a:defRPr>
            </a:lvl1pPr>
          </a:lstStyle>
          <a:p>
            <a:fld id="{6EF76724-0575-4ED7-9CA4-0F1860D8F46E}" type="slidenum">
              <a:rPr lang="ko-KR" altLang="ko-KR"/>
              <a:pPr/>
              <a:t>‹#›</a:t>
            </a:fld>
            <a:endParaRPr lang="ko-KR" altLang="ko-KR"/>
          </a:p>
        </p:txBody>
      </p:sp>
      <p:grpSp>
        <p:nvGrpSpPr>
          <p:cNvPr id="1027" name="Group 2"/>
          <p:cNvGrpSpPr>
            <a:grpSpLocks/>
          </p:cNvGrpSpPr>
          <p:nvPr userDrawn="1"/>
        </p:nvGrpSpPr>
        <p:grpSpPr bwMode="auto">
          <a:xfrm>
            <a:off x="935038" y="638175"/>
            <a:ext cx="3849687" cy="657225"/>
            <a:chOff x="503041" y="638493"/>
            <a:chExt cx="3850154" cy="656590"/>
          </a:xfrm>
        </p:grpSpPr>
        <p:grpSp>
          <p:nvGrpSpPr>
            <p:cNvPr id="1028" name="Group 3"/>
            <p:cNvGrpSpPr>
              <a:grpSpLocks/>
            </p:cNvGrpSpPr>
            <p:nvPr/>
          </p:nvGrpSpPr>
          <p:grpSpPr bwMode="auto">
            <a:xfrm>
              <a:off x="503041" y="795562"/>
              <a:ext cx="399576" cy="323972"/>
              <a:chOff x="-1" y="0"/>
              <a:chExt cx="441396" cy="323971"/>
            </a:xfrm>
          </p:grpSpPr>
          <p:sp>
            <p:nvSpPr>
              <p:cNvPr id="2" name="AutoShape 4"/>
              <p:cNvSpPr>
                <a:spLocks/>
              </p:cNvSpPr>
              <p:nvPr/>
            </p:nvSpPr>
            <p:spPr bwMode="auto">
              <a:xfrm>
                <a:off x="-1" y="-58"/>
                <a:ext cx="441973" cy="323536"/>
              </a:xfrm>
              <a:custGeom>
                <a:avLst/>
                <a:gdLst>
                  <a:gd name="T0" fmla="*/ 220976 w 21467"/>
                  <a:gd name="T1" fmla="*/ 161768 h 21548"/>
                  <a:gd name="T2" fmla="*/ 220976 w 21467"/>
                  <a:gd name="T3" fmla="*/ 161768 h 21548"/>
                  <a:gd name="T4" fmla="*/ 220976 w 21467"/>
                  <a:gd name="T5" fmla="*/ 161768 h 21548"/>
                  <a:gd name="T6" fmla="*/ 220976 w 21467"/>
                  <a:gd name="T7" fmla="*/ 161768 h 215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467" h="21548">
                    <a:moveTo>
                      <a:pt x="21407" y="0"/>
                    </a:moveTo>
                    <a:lnTo>
                      <a:pt x="7671" y="0"/>
                    </a:lnTo>
                    <a:cubicBezTo>
                      <a:pt x="3388" y="161"/>
                      <a:pt x="-18" y="4967"/>
                      <a:pt x="0" y="10824"/>
                    </a:cubicBezTo>
                    <a:cubicBezTo>
                      <a:pt x="18" y="16644"/>
                      <a:pt x="3415" y="21392"/>
                      <a:pt x="7671" y="21546"/>
                    </a:cubicBezTo>
                    <a:lnTo>
                      <a:pt x="17741" y="21546"/>
                    </a:lnTo>
                    <a:cubicBezTo>
                      <a:pt x="18882" y="21600"/>
                      <a:pt x="19833" y="20365"/>
                      <a:pt x="19851" y="18805"/>
                    </a:cubicBezTo>
                    <a:cubicBezTo>
                      <a:pt x="19870" y="17208"/>
                      <a:pt x="18909" y="15913"/>
                      <a:pt x="17741" y="15962"/>
                    </a:cubicBezTo>
                    <a:lnTo>
                      <a:pt x="9630" y="15962"/>
                    </a:lnTo>
                    <a:cubicBezTo>
                      <a:pt x="8809" y="16004"/>
                      <a:pt x="8122" y="15119"/>
                      <a:pt x="8104" y="13996"/>
                    </a:cubicBezTo>
                    <a:cubicBezTo>
                      <a:pt x="8084" y="12836"/>
                      <a:pt x="8782" y="11892"/>
                      <a:pt x="9630" y="11929"/>
                    </a:cubicBezTo>
                    <a:lnTo>
                      <a:pt x="14317" y="11929"/>
                    </a:lnTo>
                    <a:cubicBezTo>
                      <a:pt x="15054" y="11971"/>
                      <a:pt x="15786" y="11837"/>
                      <a:pt x="16481" y="11539"/>
                    </a:cubicBezTo>
                    <a:cubicBezTo>
                      <a:pt x="17122" y="11263"/>
                      <a:pt x="17731" y="10848"/>
                      <a:pt x="18285" y="10306"/>
                    </a:cubicBezTo>
                    <a:cubicBezTo>
                      <a:pt x="19466" y="9152"/>
                      <a:pt x="20311" y="7548"/>
                      <a:pt x="20836" y="5786"/>
                    </a:cubicBezTo>
                    <a:cubicBezTo>
                      <a:pt x="21371" y="3990"/>
                      <a:pt x="21582" y="2005"/>
                      <a:pt x="21407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3290DA"/>
                  </a:gs>
                  <a:gs pos="100000">
                    <a:srgbClr val="2C62CC"/>
                  </a:gs>
                </a:gsLst>
                <a:lin ang="5400000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2053" name="AutoShape 5"/>
              <p:cNvSpPr>
                <a:spLocks/>
              </p:cNvSpPr>
              <p:nvPr/>
            </p:nvSpPr>
            <p:spPr bwMode="auto">
              <a:xfrm>
                <a:off x="-1" y="-58"/>
                <a:ext cx="440218" cy="323536"/>
              </a:xfrm>
              <a:custGeom>
                <a:avLst/>
                <a:gdLst>
                  <a:gd name="T0" fmla="*/ 220109 w 21582"/>
                  <a:gd name="T1" fmla="*/ 161768 h 21600"/>
                  <a:gd name="T2" fmla="*/ 220109 w 21582"/>
                  <a:gd name="T3" fmla="*/ 161768 h 21600"/>
                  <a:gd name="T4" fmla="*/ 220109 w 21582"/>
                  <a:gd name="T5" fmla="*/ 161768 h 21600"/>
                  <a:gd name="T6" fmla="*/ 220109 w 21582"/>
                  <a:gd name="T7" fmla="*/ 161768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582" h="21600">
                    <a:moveTo>
                      <a:pt x="7732" y="0"/>
                    </a:moveTo>
                    <a:cubicBezTo>
                      <a:pt x="3415" y="162"/>
                      <a:pt x="-18" y="4983"/>
                      <a:pt x="0" y="10857"/>
                    </a:cubicBezTo>
                    <a:cubicBezTo>
                      <a:pt x="18" y="16633"/>
                      <a:pt x="3372" y="21353"/>
                      <a:pt x="7600" y="21600"/>
                    </a:cubicBezTo>
                    <a:cubicBezTo>
                      <a:pt x="5224" y="20777"/>
                      <a:pt x="3335" y="18038"/>
                      <a:pt x="3041" y="14492"/>
                    </a:cubicBezTo>
                    <a:cubicBezTo>
                      <a:pt x="2652" y="9811"/>
                      <a:pt x="5214" y="5635"/>
                      <a:pt x="8669" y="5316"/>
                    </a:cubicBezTo>
                    <a:lnTo>
                      <a:pt x="14638" y="5348"/>
                    </a:lnTo>
                    <a:cubicBezTo>
                      <a:pt x="15592" y="5381"/>
                      <a:pt x="16534" y="5195"/>
                      <a:pt x="17427" y="4811"/>
                    </a:cubicBezTo>
                    <a:cubicBezTo>
                      <a:pt x="18296" y="4437"/>
                      <a:pt x="19126" y="3871"/>
                      <a:pt x="19848" y="3073"/>
                    </a:cubicBezTo>
                    <a:cubicBezTo>
                      <a:pt x="20587" y="2256"/>
                      <a:pt x="21178" y="1223"/>
                      <a:pt x="21582" y="56"/>
                    </a:cubicBezTo>
                    <a:cubicBezTo>
                      <a:pt x="21580" y="37"/>
                      <a:pt x="21580" y="19"/>
                      <a:pt x="21578" y="0"/>
                    </a:cubicBezTo>
                    <a:lnTo>
                      <a:pt x="773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2C62CC"/>
                  </a:gs>
                  <a:gs pos="100000">
                    <a:srgbClr val="3290DA"/>
                  </a:gs>
                </a:gsLst>
                <a:lin ang="5400000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2054" name="AutoShape 6"/>
              <p:cNvSpPr>
                <a:spLocks/>
              </p:cNvSpPr>
              <p:nvPr/>
            </p:nvSpPr>
            <p:spPr bwMode="auto">
              <a:xfrm>
                <a:off x="121015" y="179155"/>
                <a:ext cx="287633" cy="144323"/>
              </a:xfrm>
              <a:custGeom>
                <a:avLst/>
                <a:gdLst>
                  <a:gd name="T0" fmla="*/ 143810 w 21279"/>
                  <a:gd name="T1" fmla="*/ 72192 h 21479"/>
                  <a:gd name="T2" fmla="*/ 143810 w 21279"/>
                  <a:gd name="T3" fmla="*/ 72192 h 21479"/>
                  <a:gd name="T4" fmla="*/ 143810 w 21279"/>
                  <a:gd name="T5" fmla="*/ 72192 h 21479"/>
                  <a:gd name="T6" fmla="*/ 143810 w 21279"/>
                  <a:gd name="T7" fmla="*/ 72192 h 214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279" h="21479">
                    <a:moveTo>
                      <a:pt x="5164" y="4"/>
                    </a:moveTo>
                    <a:cubicBezTo>
                      <a:pt x="4291" y="84"/>
                      <a:pt x="3449" y="577"/>
                      <a:pt x="2703" y="1411"/>
                    </a:cubicBezTo>
                    <a:cubicBezTo>
                      <a:pt x="1584" y="2662"/>
                      <a:pt x="667" y="4695"/>
                      <a:pt x="249" y="7328"/>
                    </a:cubicBezTo>
                    <a:cubicBezTo>
                      <a:pt x="-293" y="10735"/>
                      <a:pt x="89" y="14183"/>
                      <a:pt x="1013" y="16820"/>
                    </a:cubicBezTo>
                    <a:cubicBezTo>
                      <a:pt x="1854" y="19216"/>
                      <a:pt x="3148" y="20958"/>
                      <a:pt x="4686" y="21475"/>
                    </a:cubicBezTo>
                    <a:lnTo>
                      <a:pt x="18074" y="21475"/>
                    </a:lnTo>
                    <a:cubicBezTo>
                      <a:pt x="19806" y="21595"/>
                      <a:pt x="21250" y="18833"/>
                      <a:pt x="21278" y="15344"/>
                    </a:cubicBezTo>
                    <a:cubicBezTo>
                      <a:pt x="21307" y="11771"/>
                      <a:pt x="19848" y="8873"/>
                      <a:pt x="18074" y="8982"/>
                    </a:cubicBezTo>
                    <a:lnTo>
                      <a:pt x="5754" y="8982"/>
                    </a:lnTo>
                    <a:cubicBezTo>
                      <a:pt x="4507" y="9076"/>
                      <a:pt x="3463" y="7096"/>
                      <a:pt x="3435" y="4584"/>
                    </a:cubicBezTo>
                    <a:cubicBezTo>
                      <a:pt x="3409" y="2193"/>
                      <a:pt x="4308" y="237"/>
                      <a:pt x="5456" y="4"/>
                    </a:cubicBezTo>
                    <a:cubicBezTo>
                      <a:pt x="5359" y="3"/>
                      <a:pt x="5261" y="-5"/>
                      <a:pt x="5164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3290DA"/>
                  </a:gs>
                  <a:gs pos="100000">
                    <a:srgbClr val="2C62CC"/>
                  </a:gs>
                </a:gsLst>
                <a:lin ang="0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>
                  <a:defRPr/>
                </a:pPr>
                <a:endParaRPr lang="ko-KR" altLang="en-US"/>
              </a:p>
            </p:txBody>
          </p:sp>
        </p:grpSp>
        <p:sp>
          <p:nvSpPr>
            <p:cNvPr id="2055" name="Rectangle 7"/>
            <p:cNvSpPr>
              <a:spLocks/>
            </p:cNvSpPr>
            <p:nvPr/>
          </p:nvSpPr>
          <p:spPr bwMode="auto">
            <a:xfrm>
              <a:off x="990462" y="638493"/>
              <a:ext cx="3362733" cy="6565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1pPr>
              <a:lvl2pPr marL="742950" indent="-285750"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2pPr>
              <a:lvl3pPr marL="1143000" indent="-228600"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3pPr>
              <a:lvl4pPr marL="1600200" indent="-228600"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4pPr>
              <a:lvl5pPr marL="2057400" indent="-228600"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9pPr>
            </a:lstStyle>
            <a:p>
              <a:pPr eaLnBrk="1"/>
              <a:r>
                <a:rPr lang="en-US" altLang="ko-KR" sz="3600" baseline="0">
                  <a:solidFill>
                    <a:srgbClr val="292929"/>
                  </a:solidFill>
                  <a:latin typeface="Open Sans Light" charset="0"/>
                  <a:ea typeface="굴림" pitchFamily="50" charset="-127"/>
                  <a:sym typeface="Open Sans Light" charset="0"/>
                </a:rPr>
                <a:t>Mr.Robot</a:t>
              </a:r>
              <a:endParaRPr lang="ko-KR" altLang="ko-KR" sz="3600" baseline="0">
                <a:solidFill>
                  <a:srgbClr val="292929"/>
                </a:solidFill>
                <a:latin typeface="Open Sans Light" charset="0"/>
                <a:ea typeface="굴림" pitchFamily="50" charset="-127"/>
                <a:sym typeface="Open Sans Light" charset="0"/>
              </a:endParaRPr>
            </a:p>
          </p:txBody>
        </p:sp>
      </p:grp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70" r:id="rId1"/>
    <p:sldLayoutId id="2147483778" r:id="rId2"/>
    <p:sldLayoutId id="2147483771" r:id="rId3"/>
    <p:sldLayoutId id="2147483773" r:id="rId4"/>
    <p:sldLayoutId id="2147483774" r:id="rId5"/>
    <p:sldLayoutId id="2147483777" r:id="rId6"/>
  </p:sldLayoutIdLst>
  <p:txStyles>
    <p:titleStyle>
      <a:lvl1pPr algn="l" defTabSz="825500" rtl="0" eaLnBrk="0" fontAlgn="base" hangingPunct="0">
        <a:spcBef>
          <a:spcPct val="0"/>
        </a:spcBef>
        <a:spcAft>
          <a:spcPct val="0"/>
        </a:spcAft>
        <a:defRPr sz="2400" kern="1200" baseline="50000">
          <a:solidFill>
            <a:srgbClr val="222222"/>
          </a:solidFill>
          <a:latin typeface="+mj-lt"/>
          <a:ea typeface="+mj-ea"/>
          <a:cs typeface="+mj-cs"/>
          <a:sym typeface="Open Sans" charset="0"/>
        </a:defRPr>
      </a:lvl1pPr>
      <a:lvl2pPr algn="l" defTabSz="825500" rtl="0" eaLnBrk="0" fontAlgn="base" hangingPunct="0">
        <a:spcBef>
          <a:spcPct val="0"/>
        </a:spcBef>
        <a:spcAft>
          <a:spcPct val="0"/>
        </a:spcAft>
        <a:defRPr sz="2400" baseline="50000">
          <a:solidFill>
            <a:srgbClr val="222222"/>
          </a:solidFill>
          <a:latin typeface="Open Sans" charset="0"/>
          <a:ea typeface="Open Sans" charset="0"/>
          <a:cs typeface="Open Sans" charset="0"/>
          <a:sym typeface="Open Sans" charset="0"/>
        </a:defRPr>
      </a:lvl2pPr>
      <a:lvl3pPr algn="l" defTabSz="825500" rtl="0" eaLnBrk="0" fontAlgn="base" hangingPunct="0">
        <a:spcBef>
          <a:spcPct val="0"/>
        </a:spcBef>
        <a:spcAft>
          <a:spcPct val="0"/>
        </a:spcAft>
        <a:defRPr sz="2400" baseline="50000">
          <a:solidFill>
            <a:srgbClr val="222222"/>
          </a:solidFill>
          <a:latin typeface="Open Sans" charset="0"/>
          <a:ea typeface="Open Sans" charset="0"/>
          <a:cs typeface="Open Sans" charset="0"/>
          <a:sym typeface="Open Sans" charset="0"/>
        </a:defRPr>
      </a:lvl3pPr>
      <a:lvl4pPr algn="l" defTabSz="825500" rtl="0" eaLnBrk="0" fontAlgn="base" hangingPunct="0">
        <a:spcBef>
          <a:spcPct val="0"/>
        </a:spcBef>
        <a:spcAft>
          <a:spcPct val="0"/>
        </a:spcAft>
        <a:defRPr sz="2400" baseline="50000">
          <a:solidFill>
            <a:srgbClr val="222222"/>
          </a:solidFill>
          <a:latin typeface="Open Sans" charset="0"/>
          <a:ea typeface="Open Sans" charset="0"/>
          <a:cs typeface="Open Sans" charset="0"/>
          <a:sym typeface="Open Sans" charset="0"/>
        </a:defRPr>
      </a:lvl4pPr>
      <a:lvl5pPr algn="l" defTabSz="825500" rtl="0" eaLnBrk="0" fontAlgn="base" hangingPunct="0">
        <a:spcBef>
          <a:spcPct val="0"/>
        </a:spcBef>
        <a:spcAft>
          <a:spcPct val="0"/>
        </a:spcAft>
        <a:defRPr sz="2400" baseline="50000">
          <a:solidFill>
            <a:srgbClr val="222222"/>
          </a:solidFill>
          <a:latin typeface="Open Sans" charset="0"/>
          <a:ea typeface="Open Sans" charset="0"/>
          <a:cs typeface="Open Sans" charset="0"/>
          <a:sym typeface="Open Sans" charset="0"/>
        </a:defRPr>
      </a:lvl5pPr>
      <a:lvl6pPr marL="457200" algn="l" defTabSz="825500" rtl="0" fontAlgn="base" hangingPunct="0">
        <a:spcBef>
          <a:spcPct val="0"/>
        </a:spcBef>
        <a:spcAft>
          <a:spcPct val="0"/>
        </a:spcAft>
        <a:defRPr sz="2400" baseline="50000">
          <a:solidFill>
            <a:srgbClr val="222222"/>
          </a:solidFill>
          <a:latin typeface="Open Sans" charset="0"/>
          <a:ea typeface="Open Sans" charset="0"/>
          <a:cs typeface="Open Sans" charset="0"/>
          <a:sym typeface="Open Sans" charset="0"/>
        </a:defRPr>
      </a:lvl6pPr>
      <a:lvl7pPr marL="914400" algn="l" defTabSz="825500" rtl="0" fontAlgn="base" hangingPunct="0">
        <a:spcBef>
          <a:spcPct val="0"/>
        </a:spcBef>
        <a:spcAft>
          <a:spcPct val="0"/>
        </a:spcAft>
        <a:defRPr sz="2400" baseline="50000">
          <a:solidFill>
            <a:srgbClr val="222222"/>
          </a:solidFill>
          <a:latin typeface="Open Sans" charset="0"/>
          <a:ea typeface="Open Sans" charset="0"/>
          <a:cs typeface="Open Sans" charset="0"/>
          <a:sym typeface="Open Sans" charset="0"/>
        </a:defRPr>
      </a:lvl7pPr>
      <a:lvl8pPr marL="1371600" algn="l" defTabSz="825500" rtl="0" fontAlgn="base" hangingPunct="0">
        <a:spcBef>
          <a:spcPct val="0"/>
        </a:spcBef>
        <a:spcAft>
          <a:spcPct val="0"/>
        </a:spcAft>
        <a:defRPr sz="2400" baseline="50000">
          <a:solidFill>
            <a:srgbClr val="222222"/>
          </a:solidFill>
          <a:latin typeface="Open Sans" charset="0"/>
          <a:ea typeface="Open Sans" charset="0"/>
          <a:cs typeface="Open Sans" charset="0"/>
          <a:sym typeface="Open Sans" charset="0"/>
        </a:defRPr>
      </a:lvl8pPr>
      <a:lvl9pPr marL="1828800" algn="l" defTabSz="825500" rtl="0" fontAlgn="base" hangingPunct="0">
        <a:spcBef>
          <a:spcPct val="0"/>
        </a:spcBef>
        <a:spcAft>
          <a:spcPct val="0"/>
        </a:spcAft>
        <a:defRPr sz="2400" baseline="50000">
          <a:solidFill>
            <a:srgbClr val="222222"/>
          </a:solidFill>
          <a:latin typeface="Open Sans" charset="0"/>
          <a:ea typeface="Open Sans" charset="0"/>
          <a:cs typeface="Open Sans" charset="0"/>
          <a:sym typeface="Open Sans" charset="0"/>
        </a:defRPr>
      </a:lvl9pPr>
    </p:titleStyle>
    <p:bodyStyle>
      <a:lvl1pPr marL="292100" indent="-292100" algn="l" defTabSz="825500" rtl="0" eaLnBrk="0" fontAlgn="base" hangingPunct="0">
        <a:spcBef>
          <a:spcPts val="5200"/>
        </a:spcBef>
        <a:spcAft>
          <a:spcPct val="0"/>
        </a:spcAft>
        <a:buSzPct val="75000"/>
        <a:buChar char="•"/>
        <a:defRPr sz="2400" kern="1200" baseline="50000">
          <a:solidFill>
            <a:srgbClr val="222222"/>
          </a:solidFill>
          <a:latin typeface="+mn-lt"/>
          <a:ea typeface="+mn-ea"/>
          <a:cs typeface="+mn-cs"/>
          <a:sym typeface="Open Sans" charset="0"/>
        </a:defRPr>
      </a:lvl1pPr>
      <a:lvl2pPr marL="927100" indent="-292100" algn="l" defTabSz="825500" rtl="0" eaLnBrk="0" fontAlgn="base" hangingPunct="0">
        <a:spcBef>
          <a:spcPts val="5200"/>
        </a:spcBef>
        <a:spcAft>
          <a:spcPct val="0"/>
        </a:spcAft>
        <a:buSzPct val="75000"/>
        <a:buChar char="•"/>
        <a:defRPr sz="2400" kern="1200" baseline="50000">
          <a:solidFill>
            <a:srgbClr val="222222"/>
          </a:solidFill>
          <a:latin typeface="+mn-lt"/>
          <a:ea typeface="+mn-ea"/>
          <a:cs typeface="+mn-cs"/>
          <a:sym typeface="Open Sans" charset="0"/>
        </a:defRPr>
      </a:lvl2pPr>
      <a:lvl3pPr marL="1562100" indent="-292100" algn="l" defTabSz="825500" rtl="0" eaLnBrk="0" fontAlgn="base" hangingPunct="0">
        <a:spcBef>
          <a:spcPts val="5200"/>
        </a:spcBef>
        <a:spcAft>
          <a:spcPct val="0"/>
        </a:spcAft>
        <a:buSzPct val="75000"/>
        <a:buChar char="•"/>
        <a:defRPr sz="2400" kern="1200" baseline="50000">
          <a:solidFill>
            <a:srgbClr val="222222"/>
          </a:solidFill>
          <a:latin typeface="+mn-lt"/>
          <a:ea typeface="+mn-ea"/>
          <a:cs typeface="+mn-cs"/>
          <a:sym typeface="Open Sans" charset="0"/>
        </a:defRPr>
      </a:lvl3pPr>
      <a:lvl4pPr marL="2197100" indent="-292100" algn="l" defTabSz="825500" rtl="0" eaLnBrk="0" fontAlgn="base" hangingPunct="0">
        <a:spcBef>
          <a:spcPts val="5200"/>
        </a:spcBef>
        <a:spcAft>
          <a:spcPct val="0"/>
        </a:spcAft>
        <a:buSzPct val="75000"/>
        <a:buChar char="•"/>
        <a:defRPr sz="2400" kern="1200" baseline="50000">
          <a:solidFill>
            <a:srgbClr val="222222"/>
          </a:solidFill>
          <a:latin typeface="+mn-lt"/>
          <a:ea typeface="+mn-ea"/>
          <a:cs typeface="+mn-cs"/>
          <a:sym typeface="Open Sans" charset="0"/>
        </a:defRPr>
      </a:lvl4pPr>
      <a:lvl5pPr marL="2832100" indent="-292100" algn="l" defTabSz="825500" rtl="0" eaLnBrk="0" fontAlgn="base" hangingPunct="0">
        <a:spcBef>
          <a:spcPts val="5200"/>
        </a:spcBef>
        <a:spcAft>
          <a:spcPct val="0"/>
        </a:spcAft>
        <a:buSzPct val="75000"/>
        <a:buChar char="•"/>
        <a:defRPr sz="2400" kern="1200" baseline="50000">
          <a:solidFill>
            <a:srgbClr val="222222"/>
          </a:solidFill>
          <a:latin typeface="+mn-lt"/>
          <a:ea typeface="+mn-ea"/>
          <a:cs typeface="+mn-cs"/>
          <a:sym typeface="Open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/>
          </p:cNvSpPr>
          <p:nvPr>
            <p:ph type="sldNum" sz="quarter" idx="2"/>
          </p:nvPr>
        </p:nvSpPr>
        <p:spPr bwMode="auto">
          <a:xfrm>
            <a:off x="966788" y="12641263"/>
            <a:ext cx="731837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algn="ctr" eaLnBrk="1">
              <a:defRPr baseline="0">
                <a:solidFill>
                  <a:srgbClr val="292B3A"/>
                </a:solidFill>
                <a:ea typeface="굴림" pitchFamily="50" charset="-127"/>
              </a:defRPr>
            </a:lvl1pPr>
          </a:lstStyle>
          <a:p>
            <a:fld id="{D255CFB7-6BFD-465A-84AE-5627D571E7D2}" type="slidenum">
              <a:rPr lang="ko-KR" altLang="ko-KR"/>
              <a:pPr/>
              <a:t>‹#›</a:t>
            </a:fld>
            <a:endParaRPr lang="ko-KR" altLang="ko-KR"/>
          </a:p>
        </p:txBody>
      </p:sp>
      <p:sp>
        <p:nvSpPr>
          <p:cNvPr id="3080" name="AutoShape 8"/>
          <p:cNvSpPr>
            <a:spLocks/>
          </p:cNvSpPr>
          <p:nvPr/>
        </p:nvSpPr>
        <p:spPr bwMode="auto">
          <a:xfrm>
            <a:off x="16354425" y="862013"/>
            <a:ext cx="188913" cy="198437"/>
          </a:xfrm>
          <a:custGeom>
            <a:avLst/>
            <a:gdLst>
              <a:gd name="T0" fmla="*/ 94457 w 21600"/>
              <a:gd name="T1" fmla="*/ 99218 h 21600"/>
              <a:gd name="T2" fmla="*/ 94457 w 21600"/>
              <a:gd name="T3" fmla="*/ 99218 h 21600"/>
              <a:gd name="T4" fmla="*/ 94457 w 21600"/>
              <a:gd name="T5" fmla="*/ 99218 h 21600"/>
              <a:gd name="T6" fmla="*/ 94457 w 21600"/>
              <a:gd name="T7" fmla="*/ 9921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9237" y="5082"/>
                </a:moveTo>
                <a:cubicBezTo>
                  <a:pt x="19237" y="5506"/>
                  <a:pt x="19237" y="5929"/>
                  <a:pt x="19237" y="5929"/>
                </a:cubicBezTo>
                <a:cubicBezTo>
                  <a:pt x="19237" y="13129"/>
                  <a:pt x="14850" y="21600"/>
                  <a:pt x="6750" y="21600"/>
                </a:cubicBezTo>
                <a:cubicBezTo>
                  <a:pt x="4388" y="21600"/>
                  <a:pt x="2025" y="20753"/>
                  <a:pt x="0" y="19059"/>
                </a:cubicBezTo>
                <a:cubicBezTo>
                  <a:pt x="338" y="19059"/>
                  <a:pt x="675" y="19059"/>
                  <a:pt x="1013" y="19059"/>
                </a:cubicBezTo>
                <a:cubicBezTo>
                  <a:pt x="3038" y="19059"/>
                  <a:pt x="5063" y="18212"/>
                  <a:pt x="6413" y="16941"/>
                </a:cubicBezTo>
                <a:cubicBezTo>
                  <a:pt x="4725" y="16941"/>
                  <a:pt x="3038" y="15247"/>
                  <a:pt x="2363" y="13129"/>
                </a:cubicBezTo>
                <a:cubicBezTo>
                  <a:pt x="2700" y="13129"/>
                  <a:pt x="3038" y="13129"/>
                  <a:pt x="3375" y="13129"/>
                </a:cubicBezTo>
                <a:cubicBezTo>
                  <a:pt x="3713" y="13129"/>
                  <a:pt x="4050" y="13129"/>
                  <a:pt x="4388" y="13129"/>
                </a:cubicBezTo>
                <a:cubicBezTo>
                  <a:pt x="2363" y="12282"/>
                  <a:pt x="1013" y="10165"/>
                  <a:pt x="1013" y="7624"/>
                </a:cubicBezTo>
                <a:cubicBezTo>
                  <a:pt x="1013" y="7624"/>
                  <a:pt x="1013" y="7624"/>
                  <a:pt x="1013" y="7624"/>
                </a:cubicBezTo>
                <a:cubicBezTo>
                  <a:pt x="1688" y="8047"/>
                  <a:pt x="2363" y="8047"/>
                  <a:pt x="3038" y="8047"/>
                </a:cubicBezTo>
                <a:cubicBezTo>
                  <a:pt x="1688" y="7200"/>
                  <a:pt x="1013" y="5506"/>
                  <a:pt x="1013" y="3812"/>
                </a:cubicBezTo>
                <a:cubicBezTo>
                  <a:pt x="1013" y="2541"/>
                  <a:pt x="1350" y="1694"/>
                  <a:pt x="1688" y="847"/>
                </a:cubicBezTo>
                <a:cubicBezTo>
                  <a:pt x="3713" y="4235"/>
                  <a:pt x="7088" y="6353"/>
                  <a:pt x="10463" y="6776"/>
                </a:cubicBezTo>
                <a:cubicBezTo>
                  <a:pt x="10463" y="6353"/>
                  <a:pt x="10463" y="5929"/>
                  <a:pt x="10463" y="5506"/>
                </a:cubicBezTo>
                <a:cubicBezTo>
                  <a:pt x="10463" y="2118"/>
                  <a:pt x="12487" y="0"/>
                  <a:pt x="14850" y="0"/>
                </a:cubicBezTo>
                <a:cubicBezTo>
                  <a:pt x="16200" y="0"/>
                  <a:pt x="17212" y="424"/>
                  <a:pt x="18225" y="1694"/>
                </a:cubicBezTo>
                <a:cubicBezTo>
                  <a:pt x="18900" y="1271"/>
                  <a:pt x="19912" y="847"/>
                  <a:pt x="20925" y="424"/>
                </a:cubicBezTo>
                <a:cubicBezTo>
                  <a:pt x="20587" y="1694"/>
                  <a:pt x="19912" y="2541"/>
                  <a:pt x="18900" y="3388"/>
                </a:cubicBezTo>
                <a:cubicBezTo>
                  <a:pt x="19912" y="2965"/>
                  <a:pt x="20587" y="2965"/>
                  <a:pt x="21600" y="2541"/>
                </a:cubicBezTo>
                <a:cubicBezTo>
                  <a:pt x="20925" y="3388"/>
                  <a:pt x="20250" y="4659"/>
                  <a:pt x="19237" y="5082"/>
                </a:cubicBezTo>
                <a:close/>
              </a:path>
            </a:pathLst>
          </a:custGeom>
          <a:solidFill>
            <a:srgbClr val="A6AAA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45720" rIns="45720"/>
          <a:lstStyle/>
          <a:p>
            <a:pPr>
              <a:defRPr/>
            </a:pPr>
            <a:endParaRPr lang="ko-KR" altLang="en-US"/>
          </a:p>
        </p:txBody>
      </p:sp>
      <p:sp>
        <p:nvSpPr>
          <p:cNvPr id="3081" name="AutoShape 9"/>
          <p:cNvSpPr>
            <a:spLocks/>
          </p:cNvSpPr>
          <p:nvPr/>
        </p:nvSpPr>
        <p:spPr bwMode="auto">
          <a:xfrm>
            <a:off x="15821025" y="835025"/>
            <a:ext cx="103188" cy="261938"/>
          </a:xfrm>
          <a:custGeom>
            <a:avLst/>
            <a:gdLst>
              <a:gd name="T0" fmla="*/ 51594 w 21600"/>
              <a:gd name="T1" fmla="*/ 130969 h 21600"/>
              <a:gd name="T2" fmla="*/ 51594 w 21600"/>
              <a:gd name="T3" fmla="*/ 130969 h 21600"/>
              <a:gd name="T4" fmla="*/ 51594 w 21600"/>
              <a:gd name="T5" fmla="*/ 130969 h 21600"/>
              <a:gd name="T6" fmla="*/ 51594 w 21600"/>
              <a:gd name="T7" fmla="*/ 1309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600" y="3546"/>
                </a:moveTo>
                <a:cubicBezTo>
                  <a:pt x="17897" y="3546"/>
                  <a:pt x="17897" y="3546"/>
                  <a:pt x="17897" y="3546"/>
                </a:cubicBezTo>
                <a:cubicBezTo>
                  <a:pt x="14811" y="3546"/>
                  <a:pt x="14194" y="4513"/>
                  <a:pt x="14194" y="5481"/>
                </a:cubicBezTo>
                <a:cubicBezTo>
                  <a:pt x="14194" y="8060"/>
                  <a:pt x="14194" y="8060"/>
                  <a:pt x="14194" y="8060"/>
                </a:cubicBezTo>
                <a:cubicBezTo>
                  <a:pt x="21600" y="8060"/>
                  <a:pt x="21600" y="8060"/>
                  <a:pt x="21600" y="8060"/>
                </a:cubicBezTo>
                <a:cubicBezTo>
                  <a:pt x="20366" y="11928"/>
                  <a:pt x="20366" y="11928"/>
                  <a:pt x="20366" y="11928"/>
                </a:cubicBezTo>
                <a:cubicBezTo>
                  <a:pt x="14194" y="11928"/>
                  <a:pt x="14194" y="11928"/>
                  <a:pt x="14194" y="11928"/>
                </a:cubicBezTo>
                <a:cubicBezTo>
                  <a:pt x="14194" y="21600"/>
                  <a:pt x="14194" y="21600"/>
                  <a:pt x="14194" y="21600"/>
                </a:cubicBezTo>
                <a:cubicBezTo>
                  <a:pt x="6789" y="21600"/>
                  <a:pt x="6789" y="21600"/>
                  <a:pt x="6789" y="21600"/>
                </a:cubicBezTo>
                <a:cubicBezTo>
                  <a:pt x="6789" y="11928"/>
                  <a:pt x="6789" y="11928"/>
                  <a:pt x="6789" y="11928"/>
                </a:cubicBezTo>
                <a:cubicBezTo>
                  <a:pt x="0" y="11928"/>
                  <a:pt x="0" y="11928"/>
                  <a:pt x="0" y="11928"/>
                </a:cubicBezTo>
                <a:cubicBezTo>
                  <a:pt x="0" y="8060"/>
                  <a:pt x="0" y="8060"/>
                  <a:pt x="0" y="8060"/>
                </a:cubicBezTo>
                <a:cubicBezTo>
                  <a:pt x="6789" y="8060"/>
                  <a:pt x="6789" y="8060"/>
                  <a:pt x="6789" y="8060"/>
                </a:cubicBezTo>
                <a:cubicBezTo>
                  <a:pt x="6789" y="5158"/>
                  <a:pt x="6789" y="5158"/>
                  <a:pt x="6789" y="5158"/>
                </a:cubicBezTo>
                <a:cubicBezTo>
                  <a:pt x="6789" y="1934"/>
                  <a:pt x="10491" y="0"/>
                  <a:pt x="16046" y="0"/>
                </a:cubicBezTo>
                <a:cubicBezTo>
                  <a:pt x="18514" y="0"/>
                  <a:pt x="20983" y="322"/>
                  <a:pt x="21600" y="322"/>
                </a:cubicBezTo>
                <a:lnTo>
                  <a:pt x="21600" y="3546"/>
                </a:lnTo>
                <a:close/>
              </a:path>
            </a:pathLst>
          </a:custGeom>
          <a:solidFill>
            <a:srgbClr val="A6AAA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45720" rIns="45720"/>
          <a:lstStyle/>
          <a:p>
            <a:pPr>
              <a:defRPr/>
            </a:pPr>
            <a:endParaRPr lang="ko-KR" altLang="en-US"/>
          </a:p>
        </p:txBody>
      </p:sp>
      <p:sp>
        <p:nvSpPr>
          <p:cNvPr id="3082" name="AutoShape 10"/>
          <p:cNvSpPr>
            <a:spLocks/>
          </p:cNvSpPr>
          <p:nvPr/>
        </p:nvSpPr>
        <p:spPr bwMode="auto">
          <a:xfrm>
            <a:off x="16943388" y="838200"/>
            <a:ext cx="115887" cy="246063"/>
          </a:xfrm>
          <a:custGeom>
            <a:avLst/>
            <a:gdLst>
              <a:gd name="T0" fmla="*/ 57944 w 21600"/>
              <a:gd name="T1" fmla="*/ 123032 h 21600"/>
              <a:gd name="T2" fmla="*/ 57944 w 21600"/>
              <a:gd name="T3" fmla="*/ 123032 h 21600"/>
              <a:gd name="T4" fmla="*/ 57944 w 21600"/>
              <a:gd name="T5" fmla="*/ 123032 h 21600"/>
              <a:gd name="T6" fmla="*/ 57944 w 21600"/>
              <a:gd name="T7" fmla="*/ 123032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cubicBezTo>
                  <a:pt x="18900" y="1029"/>
                  <a:pt x="18900" y="1029"/>
                  <a:pt x="18900" y="1029"/>
                </a:cubicBezTo>
                <a:cubicBezTo>
                  <a:pt x="16200" y="1029"/>
                  <a:pt x="16200" y="1029"/>
                  <a:pt x="16200" y="1029"/>
                </a:cubicBezTo>
                <a:cubicBezTo>
                  <a:pt x="17820" y="2057"/>
                  <a:pt x="19440" y="3086"/>
                  <a:pt x="19440" y="4800"/>
                </a:cubicBezTo>
                <a:cubicBezTo>
                  <a:pt x="19440" y="8229"/>
                  <a:pt x="14580" y="8571"/>
                  <a:pt x="14580" y="10286"/>
                </a:cubicBezTo>
                <a:cubicBezTo>
                  <a:pt x="14580" y="12000"/>
                  <a:pt x="20520" y="12686"/>
                  <a:pt x="20520" y="16114"/>
                </a:cubicBezTo>
                <a:cubicBezTo>
                  <a:pt x="20520" y="17143"/>
                  <a:pt x="20520" y="17829"/>
                  <a:pt x="19980" y="18514"/>
                </a:cubicBezTo>
                <a:cubicBezTo>
                  <a:pt x="17820" y="20914"/>
                  <a:pt x="12960" y="21600"/>
                  <a:pt x="9180" y="21600"/>
                </a:cubicBezTo>
                <a:cubicBezTo>
                  <a:pt x="6480" y="21600"/>
                  <a:pt x="2700" y="20914"/>
                  <a:pt x="540" y="19200"/>
                </a:cubicBezTo>
                <a:cubicBezTo>
                  <a:pt x="0" y="18857"/>
                  <a:pt x="0" y="18171"/>
                  <a:pt x="0" y="17486"/>
                </a:cubicBezTo>
                <a:cubicBezTo>
                  <a:pt x="0" y="16114"/>
                  <a:pt x="1620" y="14743"/>
                  <a:pt x="3240" y="14057"/>
                </a:cubicBezTo>
                <a:cubicBezTo>
                  <a:pt x="5940" y="13029"/>
                  <a:pt x="8640" y="13029"/>
                  <a:pt x="11340" y="12686"/>
                </a:cubicBezTo>
                <a:cubicBezTo>
                  <a:pt x="10800" y="12000"/>
                  <a:pt x="10260" y="11657"/>
                  <a:pt x="10260" y="10971"/>
                </a:cubicBezTo>
                <a:cubicBezTo>
                  <a:pt x="10260" y="10286"/>
                  <a:pt x="10260" y="9943"/>
                  <a:pt x="10800" y="9600"/>
                </a:cubicBezTo>
                <a:cubicBezTo>
                  <a:pt x="10260" y="9943"/>
                  <a:pt x="9720" y="9943"/>
                  <a:pt x="9180" y="9943"/>
                </a:cubicBezTo>
                <a:cubicBezTo>
                  <a:pt x="5400" y="9943"/>
                  <a:pt x="2160" y="7886"/>
                  <a:pt x="2160" y="5486"/>
                </a:cubicBezTo>
                <a:cubicBezTo>
                  <a:pt x="2160" y="3771"/>
                  <a:pt x="3240" y="2400"/>
                  <a:pt x="4860" y="1714"/>
                </a:cubicBezTo>
                <a:cubicBezTo>
                  <a:pt x="7020" y="343"/>
                  <a:pt x="10260" y="0"/>
                  <a:pt x="12960" y="0"/>
                </a:cubicBezTo>
                <a:lnTo>
                  <a:pt x="21600" y="0"/>
                </a:lnTo>
                <a:close/>
                <a:moveTo>
                  <a:pt x="12960" y="13714"/>
                </a:moveTo>
                <a:cubicBezTo>
                  <a:pt x="12960" y="13714"/>
                  <a:pt x="12420" y="13714"/>
                  <a:pt x="11880" y="13714"/>
                </a:cubicBezTo>
                <a:cubicBezTo>
                  <a:pt x="8640" y="13714"/>
                  <a:pt x="3780" y="14400"/>
                  <a:pt x="3780" y="16800"/>
                </a:cubicBezTo>
                <a:cubicBezTo>
                  <a:pt x="3780" y="19543"/>
                  <a:pt x="8100" y="20229"/>
                  <a:pt x="11340" y="20229"/>
                </a:cubicBezTo>
                <a:cubicBezTo>
                  <a:pt x="14580" y="20229"/>
                  <a:pt x="17820" y="19543"/>
                  <a:pt x="17820" y="17486"/>
                </a:cubicBezTo>
                <a:cubicBezTo>
                  <a:pt x="17820" y="15429"/>
                  <a:pt x="15120" y="14400"/>
                  <a:pt x="12960" y="13714"/>
                </a:cubicBezTo>
                <a:close/>
                <a:moveTo>
                  <a:pt x="9720" y="1029"/>
                </a:moveTo>
                <a:cubicBezTo>
                  <a:pt x="8640" y="1029"/>
                  <a:pt x="7560" y="1371"/>
                  <a:pt x="7020" y="2057"/>
                </a:cubicBezTo>
                <a:cubicBezTo>
                  <a:pt x="5940" y="2400"/>
                  <a:pt x="5940" y="3086"/>
                  <a:pt x="5940" y="4114"/>
                </a:cubicBezTo>
                <a:cubicBezTo>
                  <a:pt x="5940" y="5829"/>
                  <a:pt x="7560" y="8914"/>
                  <a:pt x="11340" y="8914"/>
                </a:cubicBezTo>
                <a:cubicBezTo>
                  <a:pt x="12420" y="8914"/>
                  <a:pt x="13500" y="8571"/>
                  <a:pt x="14580" y="8229"/>
                </a:cubicBezTo>
                <a:cubicBezTo>
                  <a:pt x="15120" y="7543"/>
                  <a:pt x="15660" y="6857"/>
                  <a:pt x="15660" y="6171"/>
                </a:cubicBezTo>
                <a:cubicBezTo>
                  <a:pt x="15660" y="4114"/>
                  <a:pt x="13500" y="1029"/>
                  <a:pt x="9720" y="1029"/>
                </a:cubicBezTo>
                <a:close/>
              </a:path>
            </a:pathLst>
          </a:custGeom>
          <a:solidFill>
            <a:srgbClr val="A6AAA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45720" rIns="45720"/>
          <a:lstStyle/>
          <a:p>
            <a:pPr>
              <a:defRPr/>
            </a:pPr>
            <a:endParaRPr lang="ko-KR" altLang="en-US"/>
          </a:p>
        </p:txBody>
      </p:sp>
      <p:sp>
        <p:nvSpPr>
          <p:cNvPr id="3083" name="AutoShape 11"/>
          <p:cNvSpPr>
            <a:spLocks/>
          </p:cNvSpPr>
          <p:nvPr/>
        </p:nvSpPr>
        <p:spPr bwMode="auto">
          <a:xfrm>
            <a:off x="17462500" y="865188"/>
            <a:ext cx="198438" cy="192087"/>
          </a:xfrm>
          <a:custGeom>
            <a:avLst/>
            <a:gdLst>
              <a:gd name="T0" fmla="*/ 99219 w 21600"/>
              <a:gd name="T1" fmla="*/ 96044 h 21600"/>
              <a:gd name="T2" fmla="*/ 99219 w 21600"/>
              <a:gd name="T3" fmla="*/ 96044 h 21600"/>
              <a:gd name="T4" fmla="*/ 99219 w 21600"/>
              <a:gd name="T5" fmla="*/ 96044 h 21600"/>
              <a:gd name="T6" fmla="*/ 99219 w 21600"/>
              <a:gd name="T7" fmla="*/ 960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282" y="18073"/>
                </a:moveTo>
                <a:cubicBezTo>
                  <a:pt x="20965" y="19837"/>
                  <a:pt x="20012" y="21159"/>
                  <a:pt x="18741" y="21159"/>
                </a:cubicBezTo>
                <a:cubicBezTo>
                  <a:pt x="16200" y="21600"/>
                  <a:pt x="13341" y="21600"/>
                  <a:pt x="10800" y="21600"/>
                </a:cubicBezTo>
                <a:cubicBezTo>
                  <a:pt x="7941" y="21600"/>
                  <a:pt x="5400" y="21600"/>
                  <a:pt x="2541" y="21159"/>
                </a:cubicBezTo>
                <a:cubicBezTo>
                  <a:pt x="1588" y="21159"/>
                  <a:pt x="635" y="19837"/>
                  <a:pt x="318" y="18073"/>
                </a:cubicBezTo>
                <a:cubicBezTo>
                  <a:pt x="0" y="15869"/>
                  <a:pt x="0" y="13224"/>
                  <a:pt x="0" y="11020"/>
                </a:cubicBezTo>
                <a:cubicBezTo>
                  <a:pt x="0" y="8376"/>
                  <a:pt x="0" y="6171"/>
                  <a:pt x="318" y="3527"/>
                </a:cubicBezTo>
                <a:cubicBezTo>
                  <a:pt x="635" y="2204"/>
                  <a:pt x="1588" y="882"/>
                  <a:pt x="2541" y="441"/>
                </a:cubicBezTo>
                <a:cubicBezTo>
                  <a:pt x="5400" y="0"/>
                  <a:pt x="7941" y="0"/>
                  <a:pt x="10800" y="0"/>
                </a:cubicBezTo>
                <a:cubicBezTo>
                  <a:pt x="13341" y="0"/>
                  <a:pt x="16200" y="0"/>
                  <a:pt x="18741" y="441"/>
                </a:cubicBezTo>
                <a:cubicBezTo>
                  <a:pt x="20012" y="882"/>
                  <a:pt x="20965" y="2204"/>
                  <a:pt x="21282" y="3527"/>
                </a:cubicBezTo>
                <a:cubicBezTo>
                  <a:pt x="21600" y="6171"/>
                  <a:pt x="21600" y="8376"/>
                  <a:pt x="21600" y="11020"/>
                </a:cubicBezTo>
                <a:cubicBezTo>
                  <a:pt x="21600" y="13224"/>
                  <a:pt x="21600" y="15869"/>
                  <a:pt x="21282" y="18073"/>
                </a:cubicBezTo>
                <a:close/>
                <a:moveTo>
                  <a:pt x="14929" y="10139"/>
                </a:moveTo>
                <a:cubicBezTo>
                  <a:pt x="8894" y="4849"/>
                  <a:pt x="8894" y="4849"/>
                  <a:pt x="8894" y="4849"/>
                </a:cubicBezTo>
                <a:cubicBezTo>
                  <a:pt x="8576" y="4408"/>
                  <a:pt x="8259" y="4408"/>
                  <a:pt x="7941" y="4408"/>
                </a:cubicBezTo>
                <a:cubicBezTo>
                  <a:pt x="7941" y="4849"/>
                  <a:pt x="7624" y="5290"/>
                  <a:pt x="7624" y="5731"/>
                </a:cubicBezTo>
                <a:cubicBezTo>
                  <a:pt x="7624" y="16310"/>
                  <a:pt x="7624" y="16310"/>
                  <a:pt x="7624" y="16310"/>
                </a:cubicBezTo>
                <a:cubicBezTo>
                  <a:pt x="7624" y="16751"/>
                  <a:pt x="7941" y="17192"/>
                  <a:pt x="7941" y="17192"/>
                </a:cubicBezTo>
                <a:cubicBezTo>
                  <a:pt x="8259" y="17192"/>
                  <a:pt x="8259" y="17192"/>
                  <a:pt x="8259" y="17192"/>
                </a:cubicBezTo>
                <a:cubicBezTo>
                  <a:pt x="8576" y="17192"/>
                  <a:pt x="8576" y="17192"/>
                  <a:pt x="8894" y="17192"/>
                </a:cubicBezTo>
                <a:cubicBezTo>
                  <a:pt x="14929" y="11902"/>
                  <a:pt x="14929" y="11902"/>
                  <a:pt x="14929" y="11902"/>
                </a:cubicBezTo>
                <a:cubicBezTo>
                  <a:pt x="15247" y="11461"/>
                  <a:pt x="15247" y="11461"/>
                  <a:pt x="15247" y="11020"/>
                </a:cubicBezTo>
                <a:cubicBezTo>
                  <a:pt x="15247" y="10580"/>
                  <a:pt x="15247" y="10139"/>
                  <a:pt x="14929" y="10139"/>
                </a:cubicBezTo>
                <a:close/>
              </a:path>
            </a:pathLst>
          </a:custGeom>
          <a:solidFill>
            <a:srgbClr val="A6AAA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45720" rIns="45720"/>
          <a:lstStyle/>
          <a:p>
            <a:pPr>
              <a:defRPr/>
            </a:pPr>
            <a:endParaRPr lang="ko-KR" altLang="en-US"/>
          </a:p>
        </p:txBody>
      </p:sp>
      <p:grpSp>
        <p:nvGrpSpPr>
          <p:cNvPr id="2055" name="Group 2"/>
          <p:cNvGrpSpPr>
            <a:grpSpLocks/>
          </p:cNvGrpSpPr>
          <p:nvPr userDrawn="1"/>
        </p:nvGrpSpPr>
        <p:grpSpPr bwMode="auto">
          <a:xfrm>
            <a:off x="935038" y="638175"/>
            <a:ext cx="3849687" cy="657225"/>
            <a:chOff x="503041" y="638493"/>
            <a:chExt cx="3850154" cy="656590"/>
          </a:xfrm>
        </p:grpSpPr>
        <p:grpSp>
          <p:nvGrpSpPr>
            <p:cNvPr id="2056" name="Group 3"/>
            <p:cNvGrpSpPr>
              <a:grpSpLocks/>
            </p:cNvGrpSpPr>
            <p:nvPr/>
          </p:nvGrpSpPr>
          <p:grpSpPr bwMode="auto">
            <a:xfrm>
              <a:off x="503041" y="795562"/>
              <a:ext cx="399576" cy="323972"/>
              <a:chOff x="-1" y="0"/>
              <a:chExt cx="441396" cy="323971"/>
            </a:xfrm>
          </p:grpSpPr>
          <p:sp>
            <p:nvSpPr>
              <p:cNvPr id="20" name="AutoShape 4"/>
              <p:cNvSpPr>
                <a:spLocks/>
              </p:cNvSpPr>
              <p:nvPr/>
            </p:nvSpPr>
            <p:spPr bwMode="auto">
              <a:xfrm>
                <a:off x="-1" y="-58"/>
                <a:ext cx="441973" cy="323536"/>
              </a:xfrm>
              <a:custGeom>
                <a:avLst/>
                <a:gdLst>
                  <a:gd name="T0" fmla="*/ 220976 w 21467"/>
                  <a:gd name="T1" fmla="*/ 161768 h 21548"/>
                  <a:gd name="T2" fmla="*/ 220976 w 21467"/>
                  <a:gd name="T3" fmla="*/ 161768 h 21548"/>
                  <a:gd name="T4" fmla="*/ 220976 w 21467"/>
                  <a:gd name="T5" fmla="*/ 161768 h 21548"/>
                  <a:gd name="T6" fmla="*/ 220976 w 21467"/>
                  <a:gd name="T7" fmla="*/ 161768 h 215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467" h="21548">
                    <a:moveTo>
                      <a:pt x="21407" y="0"/>
                    </a:moveTo>
                    <a:lnTo>
                      <a:pt x="7671" y="0"/>
                    </a:lnTo>
                    <a:cubicBezTo>
                      <a:pt x="3388" y="161"/>
                      <a:pt x="-18" y="4967"/>
                      <a:pt x="0" y="10824"/>
                    </a:cubicBezTo>
                    <a:cubicBezTo>
                      <a:pt x="18" y="16644"/>
                      <a:pt x="3415" y="21392"/>
                      <a:pt x="7671" y="21546"/>
                    </a:cubicBezTo>
                    <a:lnTo>
                      <a:pt x="17741" y="21546"/>
                    </a:lnTo>
                    <a:cubicBezTo>
                      <a:pt x="18882" y="21600"/>
                      <a:pt x="19833" y="20365"/>
                      <a:pt x="19851" y="18805"/>
                    </a:cubicBezTo>
                    <a:cubicBezTo>
                      <a:pt x="19870" y="17208"/>
                      <a:pt x="18909" y="15913"/>
                      <a:pt x="17741" y="15962"/>
                    </a:cubicBezTo>
                    <a:lnTo>
                      <a:pt x="9630" y="15962"/>
                    </a:lnTo>
                    <a:cubicBezTo>
                      <a:pt x="8809" y="16004"/>
                      <a:pt x="8122" y="15119"/>
                      <a:pt x="8104" y="13996"/>
                    </a:cubicBezTo>
                    <a:cubicBezTo>
                      <a:pt x="8084" y="12836"/>
                      <a:pt x="8782" y="11892"/>
                      <a:pt x="9630" y="11929"/>
                    </a:cubicBezTo>
                    <a:lnTo>
                      <a:pt x="14317" y="11929"/>
                    </a:lnTo>
                    <a:cubicBezTo>
                      <a:pt x="15054" y="11971"/>
                      <a:pt x="15786" y="11837"/>
                      <a:pt x="16481" y="11539"/>
                    </a:cubicBezTo>
                    <a:cubicBezTo>
                      <a:pt x="17122" y="11263"/>
                      <a:pt x="17731" y="10848"/>
                      <a:pt x="18285" y="10306"/>
                    </a:cubicBezTo>
                    <a:cubicBezTo>
                      <a:pt x="19466" y="9152"/>
                      <a:pt x="20311" y="7548"/>
                      <a:pt x="20836" y="5786"/>
                    </a:cubicBezTo>
                    <a:cubicBezTo>
                      <a:pt x="21371" y="3990"/>
                      <a:pt x="21582" y="2005"/>
                      <a:pt x="21407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3290DA"/>
                  </a:gs>
                  <a:gs pos="100000">
                    <a:srgbClr val="2C62CC"/>
                  </a:gs>
                </a:gsLst>
                <a:lin ang="5400000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21" name="AutoShape 5"/>
              <p:cNvSpPr>
                <a:spLocks/>
              </p:cNvSpPr>
              <p:nvPr/>
            </p:nvSpPr>
            <p:spPr bwMode="auto">
              <a:xfrm>
                <a:off x="-1" y="-58"/>
                <a:ext cx="440218" cy="323536"/>
              </a:xfrm>
              <a:custGeom>
                <a:avLst/>
                <a:gdLst>
                  <a:gd name="T0" fmla="*/ 220109 w 21582"/>
                  <a:gd name="T1" fmla="*/ 161768 h 21600"/>
                  <a:gd name="T2" fmla="*/ 220109 w 21582"/>
                  <a:gd name="T3" fmla="*/ 161768 h 21600"/>
                  <a:gd name="T4" fmla="*/ 220109 w 21582"/>
                  <a:gd name="T5" fmla="*/ 161768 h 21600"/>
                  <a:gd name="T6" fmla="*/ 220109 w 21582"/>
                  <a:gd name="T7" fmla="*/ 161768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582" h="21600">
                    <a:moveTo>
                      <a:pt x="7732" y="0"/>
                    </a:moveTo>
                    <a:cubicBezTo>
                      <a:pt x="3415" y="162"/>
                      <a:pt x="-18" y="4983"/>
                      <a:pt x="0" y="10857"/>
                    </a:cubicBezTo>
                    <a:cubicBezTo>
                      <a:pt x="18" y="16633"/>
                      <a:pt x="3372" y="21353"/>
                      <a:pt x="7600" y="21600"/>
                    </a:cubicBezTo>
                    <a:cubicBezTo>
                      <a:pt x="5224" y="20777"/>
                      <a:pt x="3335" y="18038"/>
                      <a:pt x="3041" y="14492"/>
                    </a:cubicBezTo>
                    <a:cubicBezTo>
                      <a:pt x="2652" y="9811"/>
                      <a:pt x="5214" y="5635"/>
                      <a:pt x="8669" y="5316"/>
                    </a:cubicBezTo>
                    <a:lnTo>
                      <a:pt x="14638" y="5348"/>
                    </a:lnTo>
                    <a:cubicBezTo>
                      <a:pt x="15592" y="5381"/>
                      <a:pt x="16534" y="5195"/>
                      <a:pt x="17427" y="4811"/>
                    </a:cubicBezTo>
                    <a:cubicBezTo>
                      <a:pt x="18296" y="4437"/>
                      <a:pt x="19126" y="3871"/>
                      <a:pt x="19848" y="3073"/>
                    </a:cubicBezTo>
                    <a:cubicBezTo>
                      <a:pt x="20587" y="2256"/>
                      <a:pt x="21178" y="1223"/>
                      <a:pt x="21582" y="56"/>
                    </a:cubicBezTo>
                    <a:cubicBezTo>
                      <a:pt x="21580" y="37"/>
                      <a:pt x="21580" y="19"/>
                      <a:pt x="21578" y="0"/>
                    </a:cubicBezTo>
                    <a:lnTo>
                      <a:pt x="773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2C62CC"/>
                  </a:gs>
                  <a:gs pos="100000">
                    <a:srgbClr val="3290DA"/>
                  </a:gs>
                </a:gsLst>
                <a:lin ang="5400000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22" name="AutoShape 6"/>
              <p:cNvSpPr>
                <a:spLocks/>
              </p:cNvSpPr>
              <p:nvPr/>
            </p:nvSpPr>
            <p:spPr bwMode="auto">
              <a:xfrm>
                <a:off x="121015" y="179155"/>
                <a:ext cx="287633" cy="144323"/>
              </a:xfrm>
              <a:custGeom>
                <a:avLst/>
                <a:gdLst>
                  <a:gd name="T0" fmla="*/ 143810 w 21279"/>
                  <a:gd name="T1" fmla="*/ 72192 h 21479"/>
                  <a:gd name="T2" fmla="*/ 143810 w 21279"/>
                  <a:gd name="T3" fmla="*/ 72192 h 21479"/>
                  <a:gd name="T4" fmla="*/ 143810 w 21279"/>
                  <a:gd name="T5" fmla="*/ 72192 h 21479"/>
                  <a:gd name="T6" fmla="*/ 143810 w 21279"/>
                  <a:gd name="T7" fmla="*/ 72192 h 214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279" h="21479">
                    <a:moveTo>
                      <a:pt x="5164" y="4"/>
                    </a:moveTo>
                    <a:cubicBezTo>
                      <a:pt x="4291" y="84"/>
                      <a:pt x="3449" y="577"/>
                      <a:pt x="2703" y="1411"/>
                    </a:cubicBezTo>
                    <a:cubicBezTo>
                      <a:pt x="1584" y="2662"/>
                      <a:pt x="667" y="4695"/>
                      <a:pt x="249" y="7328"/>
                    </a:cubicBezTo>
                    <a:cubicBezTo>
                      <a:pt x="-293" y="10735"/>
                      <a:pt x="89" y="14183"/>
                      <a:pt x="1013" y="16820"/>
                    </a:cubicBezTo>
                    <a:cubicBezTo>
                      <a:pt x="1854" y="19216"/>
                      <a:pt x="3148" y="20958"/>
                      <a:pt x="4686" y="21475"/>
                    </a:cubicBezTo>
                    <a:lnTo>
                      <a:pt x="18074" y="21475"/>
                    </a:lnTo>
                    <a:cubicBezTo>
                      <a:pt x="19806" y="21595"/>
                      <a:pt x="21250" y="18833"/>
                      <a:pt x="21278" y="15344"/>
                    </a:cubicBezTo>
                    <a:cubicBezTo>
                      <a:pt x="21307" y="11771"/>
                      <a:pt x="19848" y="8873"/>
                      <a:pt x="18074" y="8982"/>
                    </a:cubicBezTo>
                    <a:lnTo>
                      <a:pt x="5754" y="8982"/>
                    </a:lnTo>
                    <a:cubicBezTo>
                      <a:pt x="4507" y="9076"/>
                      <a:pt x="3463" y="7096"/>
                      <a:pt x="3435" y="4584"/>
                    </a:cubicBezTo>
                    <a:cubicBezTo>
                      <a:pt x="3409" y="2193"/>
                      <a:pt x="4308" y="237"/>
                      <a:pt x="5456" y="4"/>
                    </a:cubicBezTo>
                    <a:cubicBezTo>
                      <a:pt x="5359" y="3"/>
                      <a:pt x="5261" y="-5"/>
                      <a:pt x="5164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3290DA"/>
                  </a:gs>
                  <a:gs pos="100000">
                    <a:srgbClr val="2C62CC"/>
                  </a:gs>
                </a:gsLst>
                <a:lin ang="0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>
                  <a:defRPr/>
                </a:pPr>
                <a:endParaRPr lang="ko-KR" altLang="en-US"/>
              </a:p>
            </p:txBody>
          </p:sp>
        </p:grpSp>
        <p:sp>
          <p:nvSpPr>
            <p:cNvPr id="19" name="Rectangle 7"/>
            <p:cNvSpPr>
              <a:spLocks/>
            </p:cNvSpPr>
            <p:nvPr/>
          </p:nvSpPr>
          <p:spPr bwMode="auto">
            <a:xfrm>
              <a:off x="990462" y="638493"/>
              <a:ext cx="3362733" cy="6565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1pPr>
              <a:lvl2pPr marL="742950" indent="-285750"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2pPr>
              <a:lvl3pPr marL="1143000" indent="-228600"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3pPr>
              <a:lvl4pPr marL="1600200" indent="-228600"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4pPr>
              <a:lvl5pPr marL="2057400" indent="-228600"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9pPr>
            </a:lstStyle>
            <a:p>
              <a:pPr eaLnBrk="1"/>
              <a:r>
                <a:rPr lang="ko-KR" altLang="ko-KR" sz="3600" baseline="0">
                  <a:solidFill>
                    <a:srgbClr val="292929"/>
                  </a:solidFill>
                  <a:latin typeface="Open Sans Light" charset="0"/>
                  <a:ea typeface="굴림" pitchFamily="50" charset="-127"/>
                  <a:sym typeface="Open Sans Light" charset="0"/>
                </a:rPr>
                <a:t>Mi</a:t>
              </a:r>
              <a:r>
                <a:rPr lang="ko-KR" altLang="ko-KR" sz="3600" baseline="0">
                  <a:solidFill>
                    <a:srgbClr val="292929"/>
                  </a:solidFill>
                  <a:ea typeface="굴림" pitchFamily="50" charset="-127"/>
                </a:rPr>
                <a:t>Concept</a:t>
              </a:r>
              <a:endParaRPr lang="ko-KR" altLang="ko-KR" sz="3600" baseline="0">
                <a:solidFill>
                  <a:srgbClr val="292929"/>
                </a:solidFill>
                <a:latin typeface="Open Sans Light" charset="0"/>
                <a:ea typeface="굴림" pitchFamily="50" charset="-127"/>
                <a:sym typeface="Open Sans Light" charset="0"/>
              </a:endParaRPr>
            </a:p>
          </p:txBody>
        </p:sp>
      </p:grpSp>
    </p:spTree>
  </p:cSld>
  <p:clrMap bg1="dk2" tx1="lt1" bg2="dk1" tx2="lt2" accent1="accent1" accent2="accent2" accent3="accent3" accent4="accent4" accent5="accent5" accent6="accent6" hlink="hlink" folHlink="folHlink"/>
  <p:txStyles>
    <p:titleStyle>
      <a:lvl1pPr algn="l" defTabSz="825500" rtl="0" eaLnBrk="0" fontAlgn="base" hangingPunct="0">
        <a:spcBef>
          <a:spcPct val="0"/>
        </a:spcBef>
        <a:spcAft>
          <a:spcPct val="0"/>
        </a:spcAft>
        <a:defRPr sz="2400" kern="1200" baseline="50000">
          <a:solidFill>
            <a:srgbClr val="222222"/>
          </a:solidFill>
          <a:latin typeface="+mj-lt"/>
          <a:ea typeface="+mj-ea"/>
          <a:cs typeface="+mj-cs"/>
          <a:sym typeface="Open Sans" charset="0"/>
        </a:defRPr>
      </a:lvl1pPr>
      <a:lvl2pPr algn="l" defTabSz="825500" rtl="0" eaLnBrk="0" fontAlgn="base" hangingPunct="0">
        <a:spcBef>
          <a:spcPct val="0"/>
        </a:spcBef>
        <a:spcAft>
          <a:spcPct val="0"/>
        </a:spcAft>
        <a:defRPr sz="2400" baseline="50000">
          <a:solidFill>
            <a:srgbClr val="222222"/>
          </a:solidFill>
          <a:latin typeface="Open Sans" charset="0"/>
          <a:ea typeface="Open Sans" charset="0"/>
          <a:cs typeface="Open Sans" charset="0"/>
          <a:sym typeface="Open Sans" charset="0"/>
        </a:defRPr>
      </a:lvl2pPr>
      <a:lvl3pPr algn="l" defTabSz="825500" rtl="0" eaLnBrk="0" fontAlgn="base" hangingPunct="0">
        <a:spcBef>
          <a:spcPct val="0"/>
        </a:spcBef>
        <a:spcAft>
          <a:spcPct val="0"/>
        </a:spcAft>
        <a:defRPr sz="2400" baseline="50000">
          <a:solidFill>
            <a:srgbClr val="222222"/>
          </a:solidFill>
          <a:latin typeface="Open Sans" charset="0"/>
          <a:ea typeface="Open Sans" charset="0"/>
          <a:cs typeface="Open Sans" charset="0"/>
          <a:sym typeface="Open Sans" charset="0"/>
        </a:defRPr>
      </a:lvl3pPr>
      <a:lvl4pPr algn="l" defTabSz="825500" rtl="0" eaLnBrk="0" fontAlgn="base" hangingPunct="0">
        <a:spcBef>
          <a:spcPct val="0"/>
        </a:spcBef>
        <a:spcAft>
          <a:spcPct val="0"/>
        </a:spcAft>
        <a:defRPr sz="2400" baseline="50000">
          <a:solidFill>
            <a:srgbClr val="222222"/>
          </a:solidFill>
          <a:latin typeface="Open Sans" charset="0"/>
          <a:ea typeface="Open Sans" charset="0"/>
          <a:cs typeface="Open Sans" charset="0"/>
          <a:sym typeface="Open Sans" charset="0"/>
        </a:defRPr>
      </a:lvl4pPr>
      <a:lvl5pPr algn="l" defTabSz="825500" rtl="0" eaLnBrk="0" fontAlgn="base" hangingPunct="0">
        <a:spcBef>
          <a:spcPct val="0"/>
        </a:spcBef>
        <a:spcAft>
          <a:spcPct val="0"/>
        </a:spcAft>
        <a:defRPr sz="2400" baseline="50000">
          <a:solidFill>
            <a:srgbClr val="222222"/>
          </a:solidFill>
          <a:latin typeface="Open Sans" charset="0"/>
          <a:ea typeface="Open Sans" charset="0"/>
          <a:cs typeface="Open Sans" charset="0"/>
          <a:sym typeface="Open Sans" charset="0"/>
        </a:defRPr>
      </a:lvl5pPr>
      <a:lvl6pPr marL="457200" algn="l" defTabSz="825500" rtl="0" fontAlgn="base" hangingPunct="0">
        <a:spcBef>
          <a:spcPct val="0"/>
        </a:spcBef>
        <a:spcAft>
          <a:spcPct val="0"/>
        </a:spcAft>
        <a:defRPr sz="2400" baseline="50000">
          <a:solidFill>
            <a:srgbClr val="222222"/>
          </a:solidFill>
          <a:latin typeface="Open Sans" charset="0"/>
          <a:ea typeface="Open Sans" charset="0"/>
          <a:cs typeface="Open Sans" charset="0"/>
          <a:sym typeface="Open Sans" charset="0"/>
        </a:defRPr>
      </a:lvl6pPr>
      <a:lvl7pPr marL="914400" algn="l" defTabSz="825500" rtl="0" fontAlgn="base" hangingPunct="0">
        <a:spcBef>
          <a:spcPct val="0"/>
        </a:spcBef>
        <a:spcAft>
          <a:spcPct val="0"/>
        </a:spcAft>
        <a:defRPr sz="2400" baseline="50000">
          <a:solidFill>
            <a:srgbClr val="222222"/>
          </a:solidFill>
          <a:latin typeface="Open Sans" charset="0"/>
          <a:ea typeface="Open Sans" charset="0"/>
          <a:cs typeface="Open Sans" charset="0"/>
          <a:sym typeface="Open Sans" charset="0"/>
        </a:defRPr>
      </a:lvl7pPr>
      <a:lvl8pPr marL="1371600" algn="l" defTabSz="825500" rtl="0" fontAlgn="base" hangingPunct="0">
        <a:spcBef>
          <a:spcPct val="0"/>
        </a:spcBef>
        <a:spcAft>
          <a:spcPct val="0"/>
        </a:spcAft>
        <a:defRPr sz="2400" baseline="50000">
          <a:solidFill>
            <a:srgbClr val="222222"/>
          </a:solidFill>
          <a:latin typeface="Open Sans" charset="0"/>
          <a:ea typeface="Open Sans" charset="0"/>
          <a:cs typeface="Open Sans" charset="0"/>
          <a:sym typeface="Open Sans" charset="0"/>
        </a:defRPr>
      </a:lvl8pPr>
      <a:lvl9pPr marL="1828800" algn="l" defTabSz="825500" rtl="0" fontAlgn="base" hangingPunct="0">
        <a:spcBef>
          <a:spcPct val="0"/>
        </a:spcBef>
        <a:spcAft>
          <a:spcPct val="0"/>
        </a:spcAft>
        <a:defRPr sz="2400" baseline="50000">
          <a:solidFill>
            <a:srgbClr val="222222"/>
          </a:solidFill>
          <a:latin typeface="Open Sans" charset="0"/>
          <a:ea typeface="Open Sans" charset="0"/>
          <a:cs typeface="Open Sans" charset="0"/>
          <a:sym typeface="Open Sans" charset="0"/>
        </a:defRPr>
      </a:lvl9pPr>
    </p:titleStyle>
    <p:bodyStyle>
      <a:lvl1pPr marL="292100" indent="-292100" algn="l" defTabSz="825500" rtl="0" eaLnBrk="0" fontAlgn="base" hangingPunct="0">
        <a:spcBef>
          <a:spcPts val="5200"/>
        </a:spcBef>
        <a:spcAft>
          <a:spcPct val="0"/>
        </a:spcAft>
        <a:buSzPct val="75000"/>
        <a:buChar char="•"/>
        <a:defRPr sz="2400" kern="1200" baseline="50000">
          <a:solidFill>
            <a:srgbClr val="222222"/>
          </a:solidFill>
          <a:latin typeface="+mn-lt"/>
          <a:ea typeface="+mn-ea"/>
          <a:cs typeface="+mn-cs"/>
          <a:sym typeface="Open Sans" charset="0"/>
        </a:defRPr>
      </a:lvl1pPr>
      <a:lvl2pPr marL="927100" indent="-292100" algn="l" defTabSz="825500" rtl="0" eaLnBrk="0" fontAlgn="base" hangingPunct="0">
        <a:spcBef>
          <a:spcPts val="5200"/>
        </a:spcBef>
        <a:spcAft>
          <a:spcPct val="0"/>
        </a:spcAft>
        <a:buSzPct val="75000"/>
        <a:buChar char="•"/>
        <a:defRPr sz="2400" kern="1200" baseline="50000">
          <a:solidFill>
            <a:srgbClr val="222222"/>
          </a:solidFill>
          <a:latin typeface="+mn-lt"/>
          <a:ea typeface="+mn-ea"/>
          <a:cs typeface="+mn-cs"/>
          <a:sym typeface="Open Sans" charset="0"/>
        </a:defRPr>
      </a:lvl2pPr>
      <a:lvl3pPr marL="1562100" indent="-292100" algn="l" defTabSz="825500" rtl="0" eaLnBrk="0" fontAlgn="base" hangingPunct="0">
        <a:spcBef>
          <a:spcPts val="5200"/>
        </a:spcBef>
        <a:spcAft>
          <a:spcPct val="0"/>
        </a:spcAft>
        <a:buSzPct val="75000"/>
        <a:buChar char="•"/>
        <a:defRPr sz="2400" kern="1200" baseline="50000">
          <a:solidFill>
            <a:srgbClr val="222222"/>
          </a:solidFill>
          <a:latin typeface="+mn-lt"/>
          <a:ea typeface="+mn-ea"/>
          <a:cs typeface="+mn-cs"/>
          <a:sym typeface="Open Sans" charset="0"/>
        </a:defRPr>
      </a:lvl3pPr>
      <a:lvl4pPr marL="2197100" indent="-292100" algn="l" defTabSz="825500" rtl="0" eaLnBrk="0" fontAlgn="base" hangingPunct="0">
        <a:spcBef>
          <a:spcPts val="5200"/>
        </a:spcBef>
        <a:spcAft>
          <a:spcPct val="0"/>
        </a:spcAft>
        <a:buSzPct val="75000"/>
        <a:buChar char="•"/>
        <a:defRPr sz="2400" kern="1200" baseline="50000">
          <a:solidFill>
            <a:srgbClr val="222222"/>
          </a:solidFill>
          <a:latin typeface="+mn-lt"/>
          <a:ea typeface="+mn-ea"/>
          <a:cs typeface="+mn-cs"/>
          <a:sym typeface="Open Sans" charset="0"/>
        </a:defRPr>
      </a:lvl4pPr>
      <a:lvl5pPr marL="2832100" indent="-292100" algn="l" defTabSz="825500" rtl="0" eaLnBrk="0" fontAlgn="base" hangingPunct="0">
        <a:spcBef>
          <a:spcPts val="5200"/>
        </a:spcBef>
        <a:spcAft>
          <a:spcPct val="0"/>
        </a:spcAft>
        <a:buSzPct val="75000"/>
        <a:buChar char="•"/>
        <a:defRPr sz="2400" kern="1200" baseline="50000">
          <a:solidFill>
            <a:srgbClr val="222222"/>
          </a:solidFill>
          <a:latin typeface="+mn-lt"/>
          <a:ea typeface="+mn-ea"/>
          <a:cs typeface="+mn-cs"/>
          <a:sym typeface="Open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image" Target="../media/image1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Picture Placeholder 1"/>
          <p:cNvSpPr>
            <a:spLocks noGrp="1"/>
          </p:cNvSpPr>
          <p:nvPr>
            <p:ph type="pic" sz="quarter" idx="11"/>
          </p:nvPr>
        </p:nvSpPr>
        <p:spPr bwMode="auto">
          <a:xfrm>
            <a:off x="0" y="0"/>
            <a:ext cx="18288000" cy="13716000"/>
          </a:xfrm>
          <a:solidFill>
            <a:schemeClr val="tx2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4099" name="Rectangle 2"/>
          <p:cNvSpPr>
            <a:spLocks/>
          </p:cNvSpPr>
          <p:nvPr/>
        </p:nvSpPr>
        <p:spPr bwMode="auto">
          <a:xfrm>
            <a:off x="0" y="17463"/>
            <a:ext cx="18288000" cy="13725525"/>
          </a:xfrm>
          <a:prstGeom prst="rect">
            <a:avLst/>
          </a:prstGeom>
          <a:gradFill rotWithShape="0">
            <a:gsLst>
              <a:gs pos="0">
                <a:srgbClr val="3290DA">
                  <a:alpha val="79999"/>
                </a:srgbClr>
              </a:gs>
              <a:gs pos="100000">
                <a:srgbClr val="2C62CC">
                  <a:alpha val="79999"/>
                </a:srgbClr>
              </a:gs>
            </a:gsLst>
            <a:lin ang="27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10" name="AutoShape 3"/>
          <p:cNvSpPr>
            <a:spLocks/>
          </p:cNvSpPr>
          <p:nvPr/>
        </p:nvSpPr>
        <p:spPr bwMode="auto">
          <a:xfrm>
            <a:off x="10223500" y="7353300"/>
            <a:ext cx="10309225" cy="492601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13" name="AutoShape 3"/>
          <p:cNvSpPr>
            <a:spLocks/>
          </p:cNvSpPr>
          <p:nvPr/>
        </p:nvSpPr>
        <p:spPr bwMode="auto">
          <a:xfrm>
            <a:off x="-2259013" y="1817688"/>
            <a:ext cx="11403013" cy="237172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grpSp>
        <p:nvGrpSpPr>
          <p:cNvPr id="4102" name="Group 4"/>
          <p:cNvGrpSpPr>
            <a:grpSpLocks/>
          </p:cNvGrpSpPr>
          <p:nvPr/>
        </p:nvGrpSpPr>
        <p:grpSpPr bwMode="auto">
          <a:xfrm>
            <a:off x="12022138" y="7754938"/>
            <a:ext cx="1069975" cy="665162"/>
            <a:chOff x="-1" y="0"/>
            <a:chExt cx="1164680" cy="854840"/>
          </a:xfrm>
        </p:grpSpPr>
        <p:sp>
          <p:nvSpPr>
            <p:cNvPr id="15" name="AutoShape 5"/>
            <p:cNvSpPr>
              <a:spLocks/>
            </p:cNvSpPr>
            <p:nvPr/>
          </p:nvSpPr>
          <p:spPr bwMode="auto">
            <a:xfrm>
              <a:off x="-1" y="0"/>
              <a:ext cx="1164680" cy="854840"/>
            </a:xfrm>
            <a:custGeom>
              <a:avLst/>
              <a:gdLst>
                <a:gd name="T0" fmla="*/ 582313 w 21467"/>
                <a:gd name="T1" fmla="*/ 427420 h 21548"/>
                <a:gd name="T2" fmla="*/ 582313 w 21467"/>
                <a:gd name="T3" fmla="*/ 427420 h 21548"/>
                <a:gd name="T4" fmla="*/ 582313 w 21467"/>
                <a:gd name="T5" fmla="*/ 427420 h 21548"/>
                <a:gd name="T6" fmla="*/ 582313 w 21467"/>
                <a:gd name="T7" fmla="*/ 427420 h 2154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467" h="21548">
                  <a:moveTo>
                    <a:pt x="21407" y="0"/>
                  </a:moveTo>
                  <a:lnTo>
                    <a:pt x="7671" y="0"/>
                  </a:lnTo>
                  <a:cubicBezTo>
                    <a:pt x="3388" y="161"/>
                    <a:pt x="-18" y="4967"/>
                    <a:pt x="0" y="10824"/>
                  </a:cubicBezTo>
                  <a:cubicBezTo>
                    <a:pt x="18" y="16644"/>
                    <a:pt x="3415" y="21392"/>
                    <a:pt x="7671" y="21546"/>
                  </a:cubicBezTo>
                  <a:lnTo>
                    <a:pt x="17741" y="21546"/>
                  </a:lnTo>
                  <a:cubicBezTo>
                    <a:pt x="18882" y="21600"/>
                    <a:pt x="19833" y="20365"/>
                    <a:pt x="19851" y="18805"/>
                  </a:cubicBezTo>
                  <a:cubicBezTo>
                    <a:pt x="19870" y="17208"/>
                    <a:pt x="18909" y="15913"/>
                    <a:pt x="17741" y="15962"/>
                  </a:cubicBezTo>
                  <a:lnTo>
                    <a:pt x="9630" y="15962"/>
                  </a:lnTo>
                  <a:cubicBezTo>
                    <a:pt x="8809" y="16004"/>
                    <a:pt x="8122" y="15119"/>
                    <a:pt x="8104" y="13996"/>
                  </a:cubicBezTo>
                  <a:cubicBezTo>
                    <a:pt x="8084" y="12836"/>
                    <a:pt x="8782" y="11892"/>
                    <a:pt x="9630" y="11929"/>
                  </a:cubicBezTo>
                  <a:lnTo>
                    <a:pt x="14317" y="11929"/>
                  </a:lnTo>
                  <a:cubicBezTo>
                    <a:pt x="15054" y="11971"/>
                    <a:pt x="15786" y="11837"/>
                    <a:pt x="16481" y="11539"/>
                  </a:cubicBezTo>
                  <a:cubicBezTo>
                    <a:pt x="17122" y="11263"/>
                    <a:pt x="17731" y="10848"/>
                    <a:pt x="18285" y="10306"/>
                  </a:cubicBezTo>
                  <a:cubicBezTo>
                    <a:pt x="19466" y="9152"/>
                    <a:pt x="20311" y="7548"/>
                    <a:pt x="20836" y="5786"/>
                  </a:cubicBezTo>
                  <a:cubicBezTo>
                    <a:pt x="21371" y="3990"/>
                    <a:pt x="21582" y="2005"/>
                    <a:pt x="21407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3290DA"/>
                </a:gs>
                <a:gs pos="100000">
                  <a:srgbClr val="2C62CC"/>
                </a:gs>
              </a:gsLst>
              <a:lin ang="5400000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6" name="AutoShape 6"/>
            <p:cNvSpPr>
              <a:spLocks/>
            </p:cNvSpPr>
            <p:nvPr/>
          </p:nvSpPr>
          <p:spPr bwMode="auto">
            <a:xfrm>
              <a:off x="-1" y="0"/>
              <a:ext cx="1161224" cy="854840"/>
            </a:xfrm>
            <a:custGeom>
              <a:avLst/>
              <a:gdLst>
                <a:gd name="T0" fmla="*/ 580751 w 21582"/>
                <a:gd name="T1" fmla="*/ 427420 h 21600"/>
                <a:gd name="T2" fmla="*/ 580751 w 21582"/>
                <a:gd name="T3" fmla="*/ 427420 h 21600"/>
                <a:gd name="T4" fmla="*/ 580751 w 21582"/>
                <a:gd name="T5" fmla="*/ 427420 h 21600"/>
                <a:gd name="T6" fmla="*/ 580751 w 21582"/>
                <a:gd name="T7" fmla="*/ 42742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82" h="21600">
                  <a:moveTo>
                    <a:pt x="7732" y="0"/>
                  </a:moveTo>
                  <a:cubicBezTo>
                    <a:pt x="3415" y="162"/>
                    <a:pt x="-18" y="4983"/>
                    <a:pt x="0" y="10857"/>
                  </a:cubicBezTo>
                  <a:cubicBezTo>
                    <a:pt x="18" y="16633"/>
                    <a:pt x="3372" y="21353"/>
                    <a:pt x="7600" y="21600"/>
                  </a:cubicBezTo>
                  <a:cubicBezTo>
                    <a:pt x="5224" y="20777"/>
                    <a:pt x="3335" y="18038"/>
                    <a:pt x="3041" y="14492"/>
                  </a:cubicBezTo>
                  <a:cubicBezTo>
                    <a:pt x="2652" y="9811"/>
                    <a:pt x="5214" y="5635"/>
                    <a:pt x="8669" y="5316"/>
                  </a:cubicBezTo>
                  <a:lnTo>
                    <a:pt x="14638" y="5348"/>
                  </a:lnTo>
                  <a:cubicBezTo>
                    <a:pt x="15592" y="5381"/>
                    <a:pt x="16534" y="5195"/>
                    <a:pt x="17427" y="4811"/>
                  </a:cubicBezTo>
                  <a:cubicBezTo>
                    <a:pt x="18296" y="4437"/>
                    <a:pt x="19126" y="3871"/>
                    <a:pt x="19848" y="3073"/>
                  </a:cubicBezTo>
                  <a:cubicBezTo>
                    <a:pt x="20587" y="2256"/>
                    <a:pt x="21178" y="1223"/>
                    <a:pt x="21582" y="56"/>
                  </a:cubicBezTo>
                  <a:cubicBezTo>
                    <a:pt x="21580" y="37"/>
                    <a:pt x="21580" y="19"/>
                    <a:pt x="21578" y="0"/>
                  </a:cubicBezTo>
                  <a:lnTo>
                    <a:pt x="7732" y="0"/>
                  </a:lnTo>
                  <a:close/>
                </a:path>
              </a:pathLst>
            </a:custGeom>
            <a:gradFill rotWithShape="0">
              <a:gsLst>
                <a:gs pos="0">
                  <a:srgbClr val="2C62CC"/>
                </a:gs>
                <a:gs pos="100000">
                  <a:srgbClr val="3290DA"/>
                </a:gs>
              </a:gsLst>
              <a:lin ang="5400000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7" name="AutoShape 7"/>
            <p:cNvSpPr>
              <a:spLocks/>
            </p:cNvSpPr>
            <p:nvPr/>
          </p:nvSpPr>
          <p:spPr bwMode="auto">
            <a:xfrm>
              <a:off x="317953" y="473325"/>
              <a:ext cx="758597" cy="381515"/>
            </a:xfrm>
            <a:custGeom>
              <a:avLst/>
              <a:gdLst>
                <a:gd name="T0" fmla="*/ 379735 w 21279"/>
                <a:gd name="T1" fmla="*/ 190397 h 21479"/>
                <a:gd name="T2" fmla="*/ 379735 w 21279"/>
                <a:gd name="T3" fmla="*/ 190397 h 21479"/>
                <a:gd name="T4" fmla="*/ 379735 w 21279"/>
                <a:gd name="T5" fmla="*/ 190397 h 21479"/>
                <a:gd name="T6" fmla="*/ 379735 w 21279"/>
                <a:gd name="T7" fmla="*/ 190397 h 214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279" h="21479">
                  <a:moveTo>
                    <a:pt x="5164" y="4"/>
                  </a:moveTo>
                  <a:cubicBezTo>
                    <a:pt x="4291" y="84"/>
                    <a:pt x="3449" y="577"/>
                    <a:pt x="2703" y="1411"/>
                  </a:cubicBezTo>
                  <a:cubicBezTo>
                    <a:pt x="1584" y="2662"/>
                    <a:pt x="667" y="4695"/>
                    <a:pt x="249" y="7328"/>
                  </a:cubicBezTo>
                  <a:cubicBezTo>
                    <a:pt x="-293" y="10735"/>
                    <a:pt x="89" y="14183"/>
                    <a:pt x="1013" y="16820"/>
                  </a:cubicBezTo>
                  <a:cubicBezTo>
                    <a:pt x="1854" y="19216"/>
                    <a:pt x="3148" y="20958"/>
                    <a:pt x="4686" y="21475"/>
                  </a:cubicBezTo>
                  <a:lnTo>
                    <a:pt x="18074" y="21475"/>
                  </a:lnTo>
                  <a:cubicBezTo>
                    <a:pt x="19806" y="21595"/>
                    <a:pt x="21250" y="18833"/>
                    <a:pt x="21278" y="15344"/>
                  </a:cubicBezTo>
                  <a:cubicBezTo>
                    <a:pt x="21307" y="11771"/>
                    <a:pt x="19848" y="8873"/>
                    <a:pt x="18074" y="8982"/>
                  </a:cubicBezTo>
                  <a:lnTo>
                    <a:pt x="5754" y="8982"/>
                  </a:lnTo>
                  <a:cubicBezTo>
                    <a:pt x="4507" y="9076"/>
                    <a:pt x="3463" y="7096"/>
                    <a:pt x="3435" y="4584"/>
                  </a:cubicBezTo>
                  <a:cubicBezTo>
                    <a:pt x="3409" y="2193"/>
                    <a:pt x="4308" y="237"/>
                    <a:pt x="5456" y="4"/>
                  </a:cubicBezTo>
                  <a:cubicBezTo>
                    <a:pt x="5359" y="3"/>
                    <a:pt x="5261" y="-5"/>
                    <a:pt x="5164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3290DA"/>
                </a:gs>
                <a:gs pos="100000">
                  <a:srgbClr val="2C62CC"/>
                </a:gs>
              </a:gsLst>
              <a:lin ang="0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ko-KR" altLang="en-US"/>
            </a:p>
          </p:txBody>
        </p:sp>
      </p:grpSp>
      <p:sp>
        <p:nvSpPr>
          <p:cNvPr id="18" name="Rectangle 8"/>
          <p:cNvSpPr>
            <a:spLocks/>
          </p:cNvSpPr>
          <p:nvPr/>
        </p:nvSpPr>
        <p:spPr bwMode="auto">
          <a:xfrm>
            <a:off x="13635038" y="7353300"/>
            <a:ext cx="5157787" cy="1376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eaLnBrk="1"/>
            <a:r>
              <a:rPr lang="en-US" altLang="ko-KR" sz="5000" baseline="0">
                <a:solidFill>
                  <a:srgbClr val="292929"/>
                </a:solidFill>
                <a:latin typeface="Open Sans Light" charset="0"/>
                <a:ea typeface="굴림" pitchFamily="50" charset="-127"/>
                <a:sym typeface="Open Sans Light" charset="0"/>
              </a:rPr>
              <a:t>Mr.Robot</a:t>
            </a:r>
            <a:endParaRPr lang="ko-KR" altLang="ko-KR" sz="5000" baseline="0">
              <a:solidFill>
                <a:srgbClr val="292929"/>
              </a:solidFill>
              <a:latin typeface="Open Sans Light" charset="0"/>
              <a:ea typeface="굴림" pitchFamily="50" charset="-127"/>
              <a:sym typeface="Open Sans Light" charset="0"/>
            </a:endParaRPr>
          </a:p>
        </p:txBody>
      </p:sp>
      <p:sp>
        <p:nvSpPr>
          <p:cNvPr id="11" name="Rectangle 8"/>
          <p:cNvSpPr>
            <a:spLocks/>
          </p:cNvSpPr>
          <p:nvPr/>
        </p:nvSpPr>
        <p:spPr bwMode="auto">
          <a:xfrm>
            <a:off x="0" y="2047875"/>
            <a:ext cx="9575800" cy="190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eaLnBrk="1">
              <a:lnSpc>
                <a:spcPct val="150000"/>
              </a:lnSpc>
            </a:pPr>
            <a:r>
              <a:rPr lang="en-US" altLang="ko-KR" sz="5000" baseline="0" dirty="0">
                <a:solidFill>
                  <a:srgbClr val="292929"/>
                </a:solidFill>
                <a:latin typeface="Open Sans Light" charset="0"/>
                <a:ea typeface="굴림" pitchFamily="50" charset="-127"/>
                <a:sym typeface="Open Sans Light" charset="0"/>
              </a:rPr>
              <a:t>      Web based</a:t>
            </a:r>
          </a:p>
          <a:p>
            <a:pPr eaLnBrk="1">
              <a:lnSpc>
                <a:spcPct val="150000"/>
              </a:lnSpc>
            </a:pPr>
            <a:r>
              <a:rPr lang="en-US" altLang="ko-KR" sz="5000" baseline="0" dirty="0">
                <a:solidFill>
                  <a:srgbClr val="292929"/>
                </a:solidFill>
                <a:latin typeface="Open Sans Light" charset="0"/>
                <a:ea typeface="굴림" pitchFamily="50" charset="-127"/>
                <a:sym typeface="Open Sans Light" charset="0"/>
              </a:rPr>
              <a:t>      Data Crawling </a:t>
            </a:r>
            <a:r>
              <a:rPr lang="en-US" altLang="ko-KR" sz="5000" baseline="0" dirty="0" smtClean="0">
                <a:solidFill>
                  <a:srgbClr val="292929"/>
                </a:solidFill>
                <a:latin typeface="Open Sans Light" charset="0"/>
                <a:ea typeface="굴림" pitchFamily="50" charset="-127"/>
                <a:sym typeface="Open Sans Light" charset="0"/>
              </a:rPr>
              <a:t>Engine</a:t>
            </a:r>
          </a:p>
        </p:txBody>
      </p:sp>
      <p:sp>
        <p:nvSpPr>
          <p:cNvPr id="4105" name="TextBox 1"/>
          <p:cNvSpPr txBox="1">
            <a:spLocks noChangeArrowheads="1"/>
          </p:cNvSpPr>
          <p:nvPr/>
        </p:nvSpPr>
        <p:spPr bwMode="auto">
          <a:xfrm>
            <a:off x="12022138" y="8737600"/>
            <a:ext cx="7054850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aseline="0" dirty="0">
                <a:ea typeface="굴림" pitchFamily="50" charset="-127"/>
              </a:rPr>
              <a:t> </a:t>
            </a:r>
            <a:r>
              <a:rPr lang="en-US" altLang="ko-KR" sz="4000" baseline="0" dirty="0" err="1">
                <a:ea typeface="굴림" pitchFamily="50" charset="-127"/>
              </a:rPr>
              <a:t>Joon</a:t>
            </a:r>
            <a:r>
              <a:rPr lang="en-US" altLang="ko-KR" sz="4000" baseline="0" dirty="0">
                <a:ea typeface="굴림" pitchFamily="50" charset="-127"/>
              </a:rPr>
              <a:t> Ho Kang</a:t>
            </a:r>
          </a:p>
          <a:p>
            <a:pPr>
              <a:lnSpc>
                <a:spcPct val="150000"/>
              </a:lnSpc>
            </a:pPr>
            <a:r>
              <a:rPr lang="en-US" altLang="ko-KR" sz="4000" baseline="0" dirty="0" smtClean="0">
                <a:ea typeface="굴림" pitchFamily="50" charset="-127"/>
              </a:rPr>
              <a:t> </a:t>
            </a:r>
            <a:r>
              <a:rPr lang="en-US" altLang="ko-KR" sz="4000" baseline="0" dirty="0" err="1" smtClean="0">
                <a:ea typeface="굴림" pitchFamily="50" charset="-127"/>
              </a:rPr>
              <a:t>Seong</a:t>
            </a:r>
            <a:r>
              <a:rPr lang="en-US" altLang="ko-KR" sz="4000" baseline="0" dirty="0" smtClean="0">
                <a:ea typeface="굴림" pitchFamily="50" charset="-127"/>
              </a:rPr>
              <a:t> </a:t>
            </a:r>
            <a:r>
              <a:rPr lang="en-US" altLang="ko-KR" sz="4000" baseline="0" dirty="0" err="1" smtClean="0">
                <a:ea typeface="굴림" pitchFamily="50" charset="-127"/>
              </a:rPr>
              <a:t>Jin</a:t>
            </a:r>
            <a:r>
              <a:rPr lang="en-US" altLang="ko-KR" sz="4000" baseline="0" dirty="0" smtClean="0">
                <a:ea typeface="굴림" pitchFamily="50" charset="-127"/>
              </a:rPr>
              <a:t> </a:t>
            </a:r>
            <a:r>
              <a:rPr lang="en-US" altLang="ko-KR" sz="4000" baseline="0" dirty="0">
                <a:ea typeface="굴림" pitchFamily="50" charset="-127"/>
              </a:rPr>
              <a:t>Kim</a:t>
            </a:r>
            <a:endParaRPr lang="en-US" altLang="ko-KR" sz="4000" dirty="0">
              <a:ea typeface="굴림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baseline="0" dirty="0">
                <a:ea typeface="굴림" pitchFamily="50" charset="-127"/>
              </a:rPr>
              <a:t> </a:t>
            </a:r>
            <a:r>
              <a:rPr lang="en-US" altLang="ko-KR" sz="4000" baseline="0" dirty="0" smtClean="0">
                <a:ea typeface="굴림" pitchFamily="50" charset="-127"/>
              </a:rPr>
              <a:t>Sang Hyun </a:t>
            </a:r>
            <a:r>
              <a:rPr lang="en-US" altLang="ko-KR" sz="4000" baseline="0" dirty="0" err="1" smtClean="0">
                <a:ea typeface="굴림" pitchFamily="50" charset="-127"/>
              </a:rPr>
              <a:t>Yoo</a:t>
            </a:r>
            <a:endParaRPr lang="en-US" altLang="ko-KR" sz="4000" baseline="0" dirty="0">
              <a:ea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/>
          </p:cNvSpPr>
          <p:nvPr/>
        </p:nvSpPr>
        <p:spPr bwMode="auto">
          <a:xfrm>
            <a:off x="539750" y="12403138"/>
            <a:ext cx="976313" cy="471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fld id="{25A147E2-FD61-45D3-86AB-C2DEF1644902}" type="slidenum">
              <a:rPr lang="ko-KR" altLang="ko-KR" baseline="0">
                <a:solidFill>
                  <a:srgbClr val="292B3A"/>
                </a:solidFill>
                <a:ea typeface="굴림" pitchFamily="50" charset="-127"/>
              </a:rPr>
              <a:pPr algn="ctr" eaLnBrk="1"/>
              <a:t>10</a:t>
            </a:fld>
            <a:endParaRPr lang="ko-KR" altLang="ko-KR" baseline="0">
              <a:solidFill>
                <a:srgbClr val="292B3A"/>
              </a:solidFill>
              <a:ea typeface="굴림" pitchFamily="50" charset="-127"/>
            </a:endParaRPr>
          </a:p>
        </p:txBody>
      </p:sp>
      <p:sp>
        <p:nvSpPr>
          <p:cNvPr id="6148" name="Oval 4"/>
          <p:cNvSpPr>
            <a:spLocks/>
          </p:cNvSpPr>
          <p:nvPr/>
        </p:nvSpPr>
        <p:spPr bwMode="auto">
          <a:xfrm>
            <a:off x="14689138" y="3259138"/>
            <a:ext cx="7196137" cy="7196137"/>
          </a:xfrm>
          <a:prstGeom prst="ellipse">
            <a:avLst/>
          </a:prstGeom>
          <a:solidFill>
            <a:srgbClr val="C9DEEA">
              <a:alpha val="15323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6149" name="Oval 5"/>
          <p:cNvSpPr>
            <a:spLocks/>
          </p:cNvSpPr>
          <p:nvPr/>
        </p:nvSpPr>
        <p:spPr bwMode="auto">
          <a:xfrm>
            <a:off x="14689138" y="3259138"/>
            <a:ext cx="7196137" cy="7196137"/>
          </a:xfrm>
          <a:prstGeom prst="ellipse">
            <a:avLst/>
          </a:prstGeom>
          <a:noFill/>
          <a:ln w="25400" cap="flat" cmpd="sng">
            <a:solidFill>
              <a:srgbClr val="C9DEEA">
                <a:alpha val="59743"/>
              </a:srgbClr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6150" name="Oval 6"/>
          <p:cNvSpPr>
            <a:spLocks/>
          </p:cNvSpPr>
          <p:nvPr/>
        </p:nvSpPr>
        <p:spPr bwMode="auto">
          <a:xfrm>
            <a:off x="13196888" y="1766888"/>
            <a:ext cx="10180637" cy="10180637"/>
          </a:xfrm>
          <a:prstGeom prst="ellipse">
            <a:avLst/>
          </a:prstGeom>
          <a:noFill/>
          <a:ln w="25400" cap="flat" cmpd="sng">
            <a:solidFill>
              <a:srgbClr val="C9DEEA">
                <a:alpha val="47369"/>
              </a:srgbClr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6154" name="Oval 10"/>
          <p:cNvSpPr>
            <a:spLocks/>
          </p:cNvSpPr>
          <p:nvPr/>
        </p:nvSpPr>
        <p:spPr bwMode="auto">
          <a:xfrm>
            <a:off x="12049125" y="4630738"/>
            <a:ext cx="219075" cy="220662"/>
          </a:xfrm>
          <a:prstGeom prst="ellipse">
            <a:avLst/>
          </a:prstGeom>
          <a:solidFill>
            <a:srgbClr val="E4ED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6155" name="Oval 11"/>
          <p:cNvSpPr>
            <a:spLocks/>
          </p:cNvSpPr>
          <p:nvPr/>
        </p:nvSpPr>
        <p:spPr bwMode="auto">
          <a:xfrm>
            <a:off x="14605000" y="7116763"/>
            <a:ext cx="220663" cy="220662"/>
          </a:xfrm>
          <a:prstGeom prst="ellipse">
            <a:avLst/>
          </a:prstGeom>
          <a:solidFill>
            <a:srgbClr val="D1D9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6156" name="Oval 12"/>
          <p:cNvSpPr>
            <a:spLocks/>
          </p:cNvSpPr>
          <p:nvPr/>
        </p:nvSpPr>
        <p:spPr bwMode="auto">
          <a:xfrm>
            <a:off x="14860588" y="10602913"/>
            <a:ext cx="220662" cy="220662"/>
          </a:xfrm>
          <a:prstGeom prst="ellipse">
            <a:avLst/>
          </a:prstGeom>
          <a:solidFill>
            <a:srgbClr val="DAE3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6157" name="Oval 13"/>
          <p:cNvSpPr>
            <a:spLocks/>
          </p:cNvSpPr>
          <p:nvPr/>
        </p:nvSpPr>
        <p:spPr bwMode="auto">
          <a:xfrm>
            <a:off x="14605000" y="3140075"/>
            <a:ext cx="220663" cy="219075"/>
          </a:xfrm>
          <a:prstGeom prst="ellipse">
            <a:avLst/>
          </a:prstGeom>
          <a:solidFill>
            <a:srgbClr val="DAE3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11" name="Rectangle 9"/>
          <p:cNvSpPr>
            <a:spLocks/>
          </p:cNvSpPr>
          <p:nvPr/>
        </p:nvSpPr>
        <p:spPr bwMode="auto">
          <a:xfrm>
            <a:off x="2087563" y="1397615"/>
            <a:ext cx="5386090" cy="1579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eaLnBrk="1"/>
            <a:r>
              <a:rPr lang="en-US" altLang="ko-KR" sz="4800" baseline="0" dirty="0" smtClean="0">
                <a:solidFill>
                  <a:srgbClr val="292929"/>
                </a:solidFill>
              </a:rPr>
              <a:t>Expected Effect</a:t>
            </a:r>
          </a:p>
          <a:p>
            <a:pPr eaLnBrk="1"/>
            <a:r>
              <a:rPr lang="en-US" altLang="ko-KR" sz="4800" baseline="0" dirty="0">
                <a:solidFill>
                  <a:srgbClr val="292929"/>
                </a:solidFill>
              </a:rPr>
              <a:t>	</a:t>
            </a:r>
            <a:r>
              <a:rPr lang="en-US" altLang="ko-KR" sz="4800" baseline="0" dirty="0" smtClean="0">
                <a:solidFill>
                  <a:srgbClr val="292929"/>
                </a:solidFill>
              </a:rPr>
              <a:t>(view of service)</a:t>
            </a:r>
            <a:endParaRPr lang="ko-KR" altLang="ko-KR" sz="4800" baseline="0" dirty="0">
              <a:solidFill>
                <a:srgbClr val="292929"/>
              </a:solidFill>
            </a:endParaRPr>
          </a:p>
        </p:txBody>
      </p:sp>
      <p:pic>
        <p:nvPicPr>
          <p:cNvPr id="1026" name="Picture 2" descr="C:\Users\howho_000\Desktop\ap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760" y="7909397"/>
            <a:ext cx="4493741" cy="449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howho_000\Desktop\comput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9728" y="7104435"/>
            <a:ext cx="2542381" cy="254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howho_000\Desktop\notificati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87" y="6553149"/>
            <a:ext cx="2627437" cy="262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howho_000\Desktop\fold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283" y="3590551"/>
            <a:ext cx="2937917" cy="293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howho_000\Desktop\24-hours-delivery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033" y="3480816"/>
            <a:ext cx="3157389" cy="315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5143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/>
          </p:cNvSpPr>
          <p:nvPr/>
        </p:nvSpPr>
        <p:spPr bwMode="auto">
          <a:xfrm>
            <a:off x="539750" y="12403138"/>
            <a:ext cx="976313" cy="471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fld id="{25A147E2-FD61-45D3-86AB-C2DEF1644902}" type="slidenum">
              <a:rPr lang="ko-KR" altLang="ko-KR" baseline="0">
                <a:solidFill>
                  <a:srgbClr val="292B3A"/>
                </a:solidFill>
                <a:ea typeface="굴림" pitchFamily="50" charset="-127"/>
              </a:rPr>
              <a:pPr algn="ctr" eaLnBrk="1"/>
              <a:t>11</a:t>
            </a:fld>
            <a:endParaRPr lang="ko-KR" altLang="ko-KR" baseline="0">
              <a:solidFill>
                <a:srgbClr val="292B3A"/>
              </a:solidFill>
              <a:ea typeface="굴림" pitchFamily="50" charset="-127"/>
            </a:endParaRPr>
          </a:p>
        </p:txBody>
      </p:sp>
      <p:sp>
        <p:nvSpPr>
          <p:cNvPr id="6148" name="Oval 4"/>
          <p:cNvSpPr>
            <a:spLocks/>
          </p:cNvSpPr>
          <p:nvPr/>
        </p:nvSpPr>
        <p:spPr bwMode="auto">
          <a:xfrm>
            <a:off x="14689138" y="3259138"/>
            <a:ext cx="7196137" cy="7196137"/>
          </a:xfrm>
          <a:prstGeom prst="ellipse">
            <a:avLst/>
          </a:prstGeom>
          <a:solidFill>
            <a:srgbClr val="C9DEEA">
              <a:alpha val="15323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6149" name="Oval 5"/>
          <p:cNvSpPr>
            <a:spLocks/>
          </p:cNvSpPr>
          <p:nvPr/>
        </p:nvSpPr>
        <p:spPr bwMode="auto">
          <a:xfrm>
            <a:off x="14689138" y="3259138"/>
            <a:ext cx="7196137" cy="7196137"/>
          </a:xfrm>
          <a:prstGeom prst="ellipse">
            <a:avLst/>
          </a:prstGeom>
          <a:noFill/>
          <a:ln w="25400" cap="flat" cmpd="sng">
            <a:solidFill>
              <a:srgbClr val="C9DEEA">
                <a:alpha val="59743"/>
              </a:srgbClr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6150" name="Oval 6"/>
          <p:cNvSpPr>
            <a:spLocks/>
          </p:cNvSpPr>
          <p:nvPr/>
        </p:nvSpPr>
        <p:spPr bwMode="auto">
          <a:xfrm>
            <a:off x="13196888" y="1766888"/>
            <a:ext cx="10180637" cy="10180637"/>
          </a:xfrm>
          <a:prstGeom prst="ellipse">
            <a:avLst/>
          </a:prstGeom>
          <a:noFill/>
          <a:ln w="25400" cap="flat" cmpd="sng">
            <a:solidFill>
              <a:srgbClr val="C9DEEA">
                <a:alpha val="47369"/>
              </a:srgbClr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6154" name="Oval 10"/>
          <p:cNvSpPr>
            <a:spLocks/>
          </p:cNvSpPr>
          <p:nvPr/>
        </p:nvSpPr>
        <p:spPr bwMode="auto">
          <a:xfrm>
            <a:off x="12049125" y="4630738"/>
            <a:ext cx="219075" cy="220662"/>
          </a:xfrm>
          <a:prstGeom prst="ellipse">
            <a:avLst/>
          </a:prstGeom>
          <a:solidFill>
            <a:srgbClr val="E4ED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6155" name="Oval 11"/>
          <p:cNvSpPr>
            <a:spLocks/>
          </p:cNvSpPr>
          <p:nvPr/>
        </p:nvSpPr>
        <p:spPr bwMode="auto">
          <a:xfrm>
            <a:off x="14605000" y="7116763"/>
            <a:ext cx="220663" cy="220662"/>
          </a:xfrm>
          <a:prstGeom prst="ellipse">
            <a:avLst/>
          </a:prstGeom>
          <a:solidFill>
            <a:srgbClr val="D1D9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6156" name="Oval 12"/>
          <p:cNvSpPr>
            <a:spLocks/>
          </p:cNvSpPr>
          <p:nvPr/>
        </p:nvSpPr>
        <p:spPr bwMode="auto">
          <a:xfrm>
            <a:off x="14860588" y="10602913"/>
            <a:ext cx="220662" cy="220662"/>
          </a:xfrm>
          <a:prstGeom prst="ellipse">
            <a:avLst/>
          </a:prstGeom>
          <a:solidFill>
            <a:srgbClr val="DAE3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6157" name="Oval 13"/>
          <p:cNvSpPr>
            <a:spLocks/>
          </p:cNvSpPr>
          <p:nvPr/>
        </p:nvSpPr>
        <p:spPr bwMode="auto">
          <a:xfrm>
            <a:off x="14605000" y="3140075"/>
            <a:ext cx="220663" cy="219075"/>
          </a:xfrm>
          <a:prstGeom prst="ellipse">
            <a:avLst/>
          </a:prstGeom>
          <a:solidFill>
            <a:srgbClr val="DAE3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pic>
        <p:nvPicPr>
          <p:cNvPr id="2050" name="Picture 2" descr="C:\Users\howho_000\Desktop\finis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811" y="2834436"/>
            <a:ext cx="6570961" cy="657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6483452" y="9405398"/>
            <a:ext cx="4870243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7000" baseline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Conclusion </a:t>
            </a:r>
            <a:endParaRPr lang="en-US" altLang="ko-KR" sz="7000" b="0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477715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/>
          </p:cNvSpPr>
          <p:nvPr/>
        </p:nvSpPr>
        <p:spPr bwMode="auto">
          <a:xfrm>
            <a:off x="539750" y="12403138"/>
            <a:ext cx="976313" cy="471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fld id="{EDFFAF5B-DF6E-48E3-BC4E-BB83FBE0C205}" type="slidenum">
              <a:rPr lang="ko-KR" altLang="ko-KR" baseline="0">
                <a:solidFill>
                  <a:srgbClr val="292B3A"/>
                </a:solidFill>
                <a:ea typeface="굴림" pitchFamily="50" charset="-127"/>
              </a:rPr>
              <a:pPr algn="ctr" eaLnBrk="1"/>
              <a:t>2</a:t>
            </a:fld>
            <a:endParaRPr lang="ko-KR" altLang="ko-KR" baseline="0">
              <a:solidFill>
                <a:srgbClr val="292B3A"/>
              </a:solidFill>
              <a:ea typeface="굴림" pitchFamily="50" charset="-127"/>
            </a:endParaRPr>
          </a:p>
        </p:txBody>
      </p:sp>
      <p:sp>
        <p:nvSpPr>
          <p:cNvPr id="6146" name="Oval 2"/>
          <p:cNvSpPr>
            <a:spLocks/>
          </p:cNvSpPr>
          <p:nvPr/>
        </p:nvSpPr>
        <p:spPr bwMode="auto">
          <a:xfrm>
            <a:off x="11785600" y="355600"/>
            <a:ext cx="13004800" cy="13004800"/>
          </a:xfrm>
          <a:prstGeom prst="ellipse">
            <a:avLst/>
          </a:prstGeom>
          <a:solidFill>
            <a:srgbClr val="C9DEEA">
              <a:alpha val="1749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6147" name="Oval 3"/>
          <p:cNvSpPr>
            <a:spLocks/>
          </p:cNvSpPr>
          <p:nvPr/>
        </p:nvSpPr>
        <p:spPr bwMode="auto">
          <a:xfrm>
            <a:off x="13196888" y="1766888"/>
            <a:ext cx="10180637" cy="10180637"/>
          </a:xfrm>
          <a:prstGeom prst="ellipse">
            <a:avLst/>
          </a:prstGeom>
          <a:solidFill>
            <a:srgbClr val="C9DEEA">
              <a:alpha val="1749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6148" name="Oval 4"/>
          <p:cNvSpPr>
            <a:spLocks/>
          </p:cNvSpPr>
          <p:nvPr/>
        </p:nvSpPr>
        <p:spPr bwMode="auto">
          <a:xfrm>
            <a:off x="14689138" y="3259138"/>
            <a:ext cx="7196137" cy="7196137"/>
          </a:xfrm>
          <a:prstGeom prst="ellipse">
            <a:avLst/>
          </a:prstGeom>
          <a:solidFill>
            <a:srgbClr val="C9DEEA">
              <a:alpha val="15323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6149" name="Oval 5"/>
          <p:cNvSpPr>
            <a:spLocks/>
          </p:cNvSpPr>
          <p:nvPr/>
        </p:nvSpPr>
        <p:spPr bwMode="auto">
          <a:xfrm>
            <a:off x="14689138" y="3259138"/>
            <a:ext cx="7196137" cy="7196137"/>
          </a:xfrm>
          <a:prstGeom prst="ellipse">
            <a:avLst/>
          </a:prstGeom>
          <a:noFill/>
          <a:ln w="25400" cap="flat" cmpd="sng">
            <a:solidFill>
              <a:srgbClr val="C9DEEA">
                <a:alpha val="59743"/>
              </a:srgbClr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6150" name="Oval 6"/>
          <p:cNvSpPr>
            <a:spLocks/>
          </p:cNvSpPr>
          <p:nvPr/>
        </p:nvSpPr>
        <p:spPr bwMode="auto">
          <a:xfrm>
            <a:off x="13196888" y="1766888"/>
            <a:ext cx="10180637" cy="10180637"/>
          </a:xfrm>
          <a:prstGeom prst="ellipse">
            <a:avLst/>
          </a:prstGeom>
          <a:noFill/>
          <a:ln w="25400" cap="flat" cmpd="sng">
            <a:solidFill>
              <a:srgbClr val="C9DEEA">
                <a:alpha val="47369"/>
              </a:srgbClr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6151" name="Oval 7"/>
          <p:cNvSpPr>
            <a:spLocks/>
          </p:cNvSpPr>
          <p:nvPr/>
        </p:nvSpPr>
        <p:spPr bwMode="auto">
          <a:xfrm>
            <a:off x="11798300" y="368300"/>
            <a:ext cx="12977813" cy="12977813"/>
          </a:xfrm>
          <a:prstGeom prst="ellipse">
            <a:avLst/>
          </a:prstGeom>
          <a:noFill/>
          <a:ln w="25400" cap="flat" cmpd="sng">
            <a:solidFill>
              <a:srgbClr val="C9DEEA">
                <a:alpha val="18163"/>
              </a:srgbClr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6153" name="Rectangle 9"/>
          <p:cNvSpPr>
            <a:spLocks/>
          </p:cNvSpPr>
          <p:nvPr/>
        </p:nvSpPr>
        <p:spPr bwMode="auto">
          <a:xfrm>
            <a:off x="2087563" y="1766888"/>
            <a:ext cx="2568575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eaLnBrk="1"/>
            <a:r>
              <a:rPr lang="en-US" altLang="ko-KR" sz="4800" baseline="0" dirty="0">
                <a:solidFill>
                  <a:srgbClr val="292929"/>
                </a:solidFill>
              </a:rPr>
              <a:t>Contents</a:t>
            </a:r>
            <a:endParaRPr lang="ko-KR" altLang="ko-KR" sz="4800" baseline="0" dirty="0">
              <a:solidFill>
                <a:srgbClr val="292929"/>
              </a:solidFill>
            </a:endParaRPr>
          </a:p>
        </p:txBody>
      </p:sp>
      <p:sp>
        <p:nvSpPr>
          <p:cNvPr id="6154" name="Oval 10"/>
          <p:cNvSpPr>
            <a:spLocks/>
          </p:cNvSpPr>
          <p:nvPr/>
        </p:nvSpPr>
        <p:spPr bwMode="auto">
          <a:xfrm>
            <a:off x="12049125" y="4630738"/>
            <a:ext cx="219075" cy="220662"/>
          </a:xfrm>
          <a:prstGeom prst="ellipse">
            <a:avLst/>
          </a:prstGeom>
          <a:solidFill>
            <a:srgbClr val="E4ED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6155" name="Oval 11"/>
          <p:cNvSpPr>
            <a:spLocks/>
          </p:cNvSpPr>
          <p:nvPr/>
        </p:nvSpPr>
        <p:spPr bwMode="auto">
          <a:xfrm>
            <a:off x="14605000" y="7116763"/>
            <a:ext cx="220663" cy="220662"/>
          </a:xfrm>
          <a:prstGeom prst="ellipse">
            <a:avLst/>
          </a:prstGeom>
          <a:solidFill>
            <a:srgbClr val="D1D9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6156" name="Oval 12"/>
          <p:cNvSpPr>
            <a:spLocks/>
          </p:cNvSpPr>
          <p:nvPr/>
        </p:nvSpPr>
        <p:spPr bwMode="auto">
          <a:xfrm>
            <a:off x="14860588" y="10602913"/>
            <a:ext cx="220662" cy="220662"/>
          </a:xfrm>
          <a:prstGeom prst="ellipse">
            <a:avLst/>
          </a:prstGeom>
          <a:solidFill>
            <a:srgbClr val="DAE3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6157" name="Oval 13"/>
          <p:cNvSpPr>
            <a:spLocks/>
          </p:cNvSpPr>
          <p:nvPr/>
        </p:nvSpPr>
        <p:spPr bwMode="auto">
          <a:xfrm>
            <a:off x="14605000" y="3140075"/>
            <a:ext cx="220663" cy="219075"/>
          </a:xfrm>
          <a:prstGeom prst="ellipse">
            <a:avLst/>
          </a:prstGeom>
          <a:solidFill>
            <a:srgbClr val="DAE3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5134" name="Oval 17"/>
          <p:cNvSpPr>
            <a:spLocks/>
          </p:cNvSpPr>
          <p:nvPr/>
        </p:nvSpPr>
        <p:spPr bwMode="auto">
          <a:xfrm>
            <a:off x="12947650" y="4514850"/>
            <a:ext cx="1270000" cy="1270000"/>
          </a:xfrm>
          <a:prstGeom prst="ellipse">
            <a:avLst/>
          </a:prstGeom>
          <a:gradFill rotWithShape="0">
            <a:gsLst>
              <a:gs pos="0">
                <a:srgbClr val="3290DA"/>
              </a:gs>
              <a:gs pos="100000">
                <a:srgbClr val="2C62CC"/>
              </a:gs>
            </a:gsLst>
            <a:lin ang="27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5135" name="Oval 18"/>
          <p:cNvSpPr>
            <a:spLocks/>
          </p:cNvSpPr>
          <p:nvPr/>
        </p:nvSpPr>
        <p:spPr bwMode="auto">
          <a:xfrm>
            <a:off x="16967200" y="3048000"/>
            <a:ext cx="723900" cy="723900"/>
          </a:xfrm>
          <a:prstGeom prst="ellipse">
            <a:avLst/>
          </a:prstGeom>
          <a:gradFill rotWithShape="0">
            <a:gsLst>
              <a:gs pos="0">
                <a:srgbClr val="3290DA"/>
              </a:gs>
              <a:gs pos="100000">
                <a:srgbClr val="2C62CC"/>
              </a:gs>
            </a:gsLst>
            <a:lin ang="27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5136" name="Oval 19"/>
          <p:cNvSpPr>
            <a:spLocks/>
          </p:cNvSpPr>
          <p:nvPr/>
        </p:nvSpPr>
        <p:spPr bwMode="auto">
          <a:xfrm>
            <a:off x="11936413" y="8902700"/>
            <a:ext cx="520700" cy="520700"/>
          </a:xfrm>
          <a:prstGeom prst="ellipse">
            <a:avLst/>
          </a:prstGeom>
          <a:gradFill rotWithShape="0">
            <a:gsLst>
              <a:gs pos="0">
                <a:srgbClr val="3290DA"/>
              </a:gs>
              <a:gs pos="100000">
                <a:srgbClr val="2C62CC"/>
              </a:gs>
            </a:gsLst>
            <a:lin ang="27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5137" name="Oval 20"/>
          <p:cNvSpPr>
            <a:spLocks/>
          </p:cNvSpPr>
          <p:nvPr/>
        </p:nvSpPr>
        <p:spPr bwMode="auto">
          <a:xfrm>
            <a:off x="16225838" y="9532938"/>
            <a:ext cx="1111250" cy="1112837"/>
          </a:xfrm>
          <a:prstGeom prst="ellipse">
            <a:avLst/>
          </a:prstGeom>
          <a:gradFill rotWithShape="0">
            <a:gsLst>
              <a:gs pos="0">
                <a:srgbClr val="3290DA"/>
              </a:gs>
              <a:gs pos="100000">
                <a:srgbClr val="2C62CC"/>
              </a:gs>
            </a:gsLst>
            <a:lin ang="27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5138" name="Oval 21"/>
          <p:cNvSpPr>
            <a:spLocks/>
          </p:cNvSpPr>
          <p:nvPr/>
        </p:nvSpPr>
        <p:spPr bwMode="auto">
          <a:xfrm>
            <a:off x="13698538" y="1901825"/>
            <a:ext cx="373062" cy="373063"/>
          </a:xfrm>
          <a:prstGeom prst="ellipse">
            <a:avLst/>
          </a:prstGeom>
          <a:gradFill rotWithShape="0">
            <a:gsLst>
              <a:gs pos="0">
                <a:srgbClr val="3290DA"/>
              </a:gs>
              <a:gs pos="100000">
                <a:srgbClr val="2C62CC"/>
              </a:gs>
            </a:gsLst>
            <a:lin ang="27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26" name="Rectangle 23"/>
          <p:cNvSpPr>
            <a:spLocks/>
          </p:cNvSpPr>
          <p:nvPr/>
        </p:nvSpPr>
        <p:spPr bwMode="auto">
          <a:xfrm>
            <a:off x="2097088" y="3314700"/>
            <a:ext cx="8104187" cy="656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 marL="685800" indent="-6858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eaLnBrk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4000" baseline="0" dirty="0"/>
              <a:t>Project Summary</a:t>
            </a:r>
          </a:p>
          <a:p>
            <a:pPr eaLnBrk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4000" baseline="0" dirty="0" smtClean="0"/>
              <a:t>Core values</a:t>
            </a:r>
            <a:endParaRPr lang="en-US" altLang="ko-KR" sz="4000" baseline="0" dirty="0"/>
          </a:p>
          <a:p>
            <a:pPr eaLnBrk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4000" baseline="0" dirty="0" smtClean="0"/>
              <a:t>System Structure</a:t>
            </a:r>
            <a:endParaRPr lang="en-US" altLang="ko-KR" sz="4000" baseline="0" dirty="0"/>
          </a:p>
          <a:p>
            <a:pPr eaLnBrk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4000" baseline="0" dirty="0" smtClean="0"/>
              <a:t>Expected </a:t>
            </a:r>
            <a:r>
              <a:rPr lang="en-US" altLang="ko-KR" sz="4000" baseline="0" dirty="0"/>
              <a:t>Effect</a:t>
            </a:r>
          </a:p>
          <a:p>
            <a:pPr eaLnBrk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4000" baseline="0" dirty="0"/>
              <a:t>Conclusion</a:t>
            </a:r>
          </a:p>
          <a:p>
            <a:pPr eaLnBrk="1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4000" baseline="0" dirty="0"/>
          </a:p>
          <a:p>
            <a:pPr eaLnBrk="1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4000" baseline="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/>
          </p:cNvSpPr>
          <p:nvPr/>
        </p:nvSpPr>
        <p:spPr bwMode="auto">
          <a:xfrm>
            <a:off x="539750" y="12403138"/>
            <a:ext cx="976313" cy="471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fld id="{330AB1C7-FA5E-9B4E-A540-B7018C75D416}" type="slidenum">
              <a:rPr lang="ko-KR" altLang="ko-KR" baseline="0">
                <a:solidFill>
                  <a:srgbClr val="292B3A"/>
                </a:solidFill>
              </a:rPr>
              <a:pPr algn="ctr" eaLnBrk="1"/>
              <a:t>3</a:t>
            </a:fld>
            <a:endParaRPr lang="ko-KR" altLang="ko-KR" baseline="0">
              <a:solidFill>
                <a:srgbClr val="292B3A"/>
              </a:solidFill>
            </a:endParaRPr>
          </a:p>
        </p:txBody>
      </p:sp>
      <p:sp>
        <p:nvSpPr>
          <p:cNvPr id="6146" name="Oval 2"/>
          <p:cNvSpPr>
            <a:spLocks/>
          </p:cNvSpPr>
          <p:nvPr/>
        </p:nvSpPr>
        <p:spPr bwMode="auto">
          <a:xfrm>
            <a:off x="11785600" y="355600"/>
            <a:ext cx="13004800" cy="13004800"/>
          </a:xfrm>
          <a:prstGeom prst="ellipse">
            <a:avLst/>
          </a:prstGeom>
          <a:solidFill>
            <a:srgbClr val="C9DEEA">
              <a:alpha val="1749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6147" name="Oval 3"/>
          <p:cNvSpPr>
            <a:spLocks/>
          </p:cNvSpPr>
          <p:nvPr/>
        </p:nvSpPr>
        <p:spPr bwMode="auto">
          <a:xfrm>
            <a:off x="13196888" y="1766888"/>
            <a:ext cx="10180637" cy="10180637"/>
          </a:xfrm>
          <a:prstGeom prst="ellipse">
            <a:avLst/>
          </a:prstGeom>
          <a:solidFill>
            <a:srgbClr val="C9DEEA">
              <a:alpha val="1749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6148" name="Oval 4"/>
          <p:cNvSpPr>
            <a:spLocks/>
          </p:cNvSpPr>
          <p:nvPr/>
        </p:nvSpPr>
        <p:spPr bwMode="auto">
          <a:xfrm>
            <a:off x="14689138" y="3259138"/>
            <a:ext cx="7196137" cy="7196137"/>
          </a:xfrm>
          <a:prstGeom prst="ellipse">
            <a:avLst/>
          </a:prstGeom>
          <a:solidFill>
            <a:srgbClr val="C9DEEA">
              <a:alpha val="15323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6149" name="Oval 5"/>
          <p:cNvSpPr>
            <a:spLocks/>
          </p:cNvSpPr>
          <p:nvPr/>
        </p:nvSpPr>
        <p:spPr bwMode="auto">
          <a:xfrm>
            <a:off x="14689138" y="3259138"/>
            <a:ext cx="7196137" cy="7196137"/>
          </a:xfrm>
          <a:prstGeom prst="ellipse">
            <a:avLst/>
          </a:prstGeom>
          <a:noFill/>
          <a:ln w="25400" cap="flat" cmpd="sng">
            <a:solidFill>
              <a:srgbClr val="C9DEEA">
                <a:alpha val="59743"/>
              </a:srgbClr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6150" name="Oval 6"/>
          <p:cNvSpPr>
            <a:spLocks/>
          </p:cNvSpPr>
          <p:nvPr/>
        </p:nvSpPr>
        <p:spPr bwMode="auto">
          <a:xfrm>
            <a:off x="13196888" y="1766888"/>
            <a:ext cx="10180637" cy="10180637"/>
          </a:xfrm>
          <a:prstGeom prst="ellipse">
            <a:avLst/>
          </a:prstGeom>
          <a:noFill/>
          <a:ln w="25400" cap="flat" cmpd="sng">
            <a:solidFill>
              <a:srgbClr val="C9DEEA">
                <a:alpha val="47369"/>
              </a:srgbClr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6151" name="Oval 7"/>
          <p:cNvSpPr>
            <a:spLocks/>
          </p:cNvSpPr>
          <p:nvPr/>
        </p:nvSpPr>
        <p:spPr bwMode="auto">
          <a:xfrm>
            <a:off x="11798300" y="368300"/>
            <a:ext cx="12977813" cy="12977813"/>
          </a:xfrm>
          <a:prstGeom prst="ellipse">
            <a:avLst/>
          </a:prstGeom>
          <a:noFill/>
          <a:ln w="25400" cap="flat" cmpd="sng">
            <a:solidFill>
              <a:srgbClr val="C9DEEA">
                <a:alpha val="18163"/>
              </a:srgbClr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6153" name="Rectangle 9"/>
          <p:cNvSpPr>
            <a:spLocks/>
          </p:cNvSpPr>
          <p:nvPr/>
        </p:nvSpPr>
        <p:spPr bwMode="auto">
          <a:xfrm>
            <a:off x="2282825" y="4201749"/>
            <a:ext cx="4395434" cy="841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eaLnBrk="1">
              <a:defRPr/>
            </a:pPr>
            <a:r>
              <a:rPr lang="en-US" altLang="x-none" sz="4800" baseline="0" dirty="0" smtClean="0">
                <a:solidFill>
                  <a:srgbClr val="292929"/>
                </a:solidFill>
              </a:rPr>
              <a:t>Project Summary</a:t>
            </a:r>
            <a:endParaRPr lang="x-none" altLang="x-none" sz="4800" baseline="0" dirty="0">
              <a:solidFill>
                <a:srgbClr val="292929"/>
              </a:solidFill>
            </a:endParaRPr>
          </a:p>
        </p:txBody>
      </p:sp>
      <p:sp>
        <p:nvSpPr>
          <p:cNvPr id="6154" name="Oval 10"/>
          <p:cNvSpPr>
            <a:spLocks/>
          </p:cNvSpPr>
          <p:nvPr/>
        </p:nvSpPr>
        <p:spPr bwMode="auto">
          <a:xfrm>
            <a:off x="12049125" y="4630738"/>
            <a:ext cx="219075" cy="220662"/>
          </a:xfrm>
          <a:prstGeom prst="ellipse">
            <a:avLst/>
          </a:prstGeom>
          <a:solidFill>
            <a:srgbClr val="E4ED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6155" name="Oval 11"/>
          <p:cNvSpPr>
            <a:spLocks/>
          </p:cNvSpPr>
          <p:nvPr/>
        </p:nvSpPr>
        <p:spPr bwMode="auto">
          <a:xfrm>
            <a:off x="14605000" y="7116763"/>
            <a:ext cx="220663" cy="220662"/>
          </a:xfrm>
          <a:prstGeom prst="ellipse">
            <a:avLst/>
          </a:prstGeom>
          <a:solidFill>
            <a:srgbClr val="D1D9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6156" name="Oval 12"/>
          <p:cNvSpPr>
            <a:spLocks/>
          </p:cNvSpPr>
          <p:nvPr/>
        </p:nvSpPr>
        <p:spPr bwMode="auto">
          <a:xfrm>
            <a:off x="14860588" y="10602913"/>
            <a:ext cx="220662" cy="220662"/>
          </a:xfrm>
          <a:prstGeom prst="ellipse">
            <a:avLst/>
          </a:prstGeom>
          <a:solidFill>
            <a:srgbClr val="DAE3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6157" name="Oval 13"/>
          <p:cNvSpPr>
            <a:spLocks/>
          </p:cNvSpPr>
          <p:nvPr/>
        </p:nvSpPr>
        <p:spPr bwMode="auto">
          <a:xfrm>
            <a:off x="14605000" y="3140075"/>
            <a:ext cx="220663" cy="219075"/>
          </a:xfrm>
          <a:prstGeom prst="ellipse">
            <a:avLst/>
          </a:prstGeom>
          <a:solidFill>
            <a:srgbClr val="DAE3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5374" name="Oval 17"/>
          <p:cNvSpPr>
            <a:spLocks/>
          </p:cNvSpPr>
          <p:nvPr/>
        </p:nvSpPr>
        <p:spPr bwMode="auto">
          <a:xfrm>
            <a:off x="12947650" y="4514850"/>
            <a:ext cx="1270000" cy="1270000"/>
          </a:xfrm>
          <a:prstGeom prst="ellipse">
            <a:avLst/>
          </a:prstGeom>
          <a:gradFill rotWithShape="0">
            <a:gsLst>
              <a:gs pos="0">
                <a:srgbClr val="3290DA"/>
              </a:gs>
              <a:gs pos="100000">
                <a:srgbClr val="2C62CC"/>
              </a:gs>
            </a:gsLst>
            <a:lin ang="27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5375" name="Oval 18"/>
          <p:cNvSpPr>
            <a:spLocks/>
          </p:cNvSpPr>
          <p:nvPr/>
        </p:nvSpPr>
        <p:spPr bwMode="auto">
          <a:xfrm>
            <a:off x="16967200" y="3048000"/>
            <a:ext cx="723900" cy="723900"/>
          </a:xfrm>
          <a:prstGeom prst="ellipse">
            <a:avLst/>
          </a:prstGeom>
          <a:gradFill rotWithShape="0">
            <a:gsLst>
              <a:gs pos="0">
                <a:srgbClr val="3290DA"/>
              </a:gs>
              <a:gs pos="100000">
                <a:srgbClr val="2C62CC"/>
              </a:gs>
            </a:gsLst>
            <a:lin ang="27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5376" name="Oval 19"/>
          <p:cNvSpPr>
            <a:spLocks/>
          </p:cNvSpPr>
          <p:nvPr/>
        </p:nvSpPr>
        <p:spPr bwMode="auto">
          <a:xfrm>
            <a:off x="11936413" y="8902700"/>
            <a:ext cx="520700" cy="520700"/>
          </a:xfrm>
          <a:prstGeom prst="ellipse">
            <a:avLst/>
          </a:prstGeom>
          <a:gradFill rotWithShape="0">
            <a:gsLst>
              <a:gs pos="0">
                <a:srgbClr val="3290DA"/>
              </a:gs>
              <a:gs pos="100000">
                <a:srgbClr val="2C62CC"/>
              </a:gs>
            </a:gsLst>
            <a:lin ang="27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5377" name="Oval 20"/>
          <p:cNvSpPr>
            <a:spLocks/>
          </p:cNvSpPr>
          <p:nvPr/>
        </p:nvSpPr>
        <p:spPr bwMode="auto">
          <a:xfrm>
            <a:off x="16225838" y="9532938"/>
            <a:ext cx="1111250" cy="1112837"/>
          </a:xfrm>
          <a:prstGeom prst="ellipse">
            <a:avLst/>
          </a:prstGeom>
          <a:gradFill rotWithShape="0">
            <a:gsLst>
              <a:gs pos="0">
                <a:srgbClr val="3290DA"/>
              </a:gs>
              <a:gs pos="100000">
                <a:srgbClr val="2C62CC"/>
              </a:gs>
            </a:gsLst>
            <a:lin ang="27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5378" name="Oval 21"/>
          <p:cNvSpPr>
            <a:spLocks/>
          </p:cNvSpPr>
          <p:nvPr/>
        </p:nvSpPr>
        <p:spPr bwMode="auto">
          <a:xfrm>
            <a:off x="13698538" y="1901825"/>
            <a:ext cx="373062" cy="373063"/>
          </a:xfrm>
          <a:prstGeom prst="ellipse">
            <a:avLst/>
          </a:prstGeom>
          <a:gradFill rotWithShape="0">
            <a:gsLst>
              <a:gs pos="0">
                <a:srgbClr val="3290DA"/>
              </a:gs>
              <a:gs pos="100000">
                <a:srgbClr val="2C62CC"/>
              </a:gs>
            </a:gsLst>
            <a:lin ang="27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4" name="Rectangle 23"/>
          <p:cNvSpPr>
            <a:spLocks/>
          </p:cNvSpPr>
          <p:nvPr/>
        </p:nvSpPr>
        <p:spPr bwMode="auto">
          <a:xfrm>
            <a:off x="2282824" y="5222329"/>
            <a:ext cx="8104188" cy="3795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/>
          <a:p>
            <a:pPr eaLnBrk="1">
              <a:lnSpc>
                <a:spcPct val="150000"/>
              </a:lnSpc>
              <a:defRPr/>
            </a:pPr>
            <a:r>
              <a:rPr lang="en-US" altLang="x-none" sz="3200" baseline="0" dirty="0" smtClean="0"/>
              <a:t> Recently, data is being collected for various purpose. There is a purpose of real-time data inquiry and data accumulation.</a:t>
            </a:r>
            <a:r>
              <a:rPr lang="ko-KR" altLang="en-US" sz="3200" baseline="0" dirty="0" smtClean="0"/>
              <a:t> </a:t>
            </a:r>
            <a:r>
              <a:rPr lang="en-US" altLang="ko-KR" sz="3200" baseline="0" dirty="0" smtClean="0"/>
              <a:t>Especially, high-quality data is becoming more important as the fourth industry attracts attention.</a:t>
            </a:r>
            <a:endParaRPr lang="x-none" altLang="x-none" sz="3200" dirty="0"/>
          </a:p>
        </p:txBody>
      </p:sp>
    </p:spTree>
    <p:extLst>
      <p:ext uri="{BB962C8B-B14F-4D97-AF65-F5344CB8AC3E}">
        <p14:creationId xmlns:p14="http://schemas.microsoft.com/office/powerpoint/2010/main" val="7049932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Line 3"/>
          <p:cNvSpPr>
            <a:spLocks noChangeShapeType="1"/>
          </p:cNvSpPr>
          <p:nvPr/>
        </p:nvSpPr>
        <p:spPr bwMode="auto">
          <a:xfrm flipV="1">
            <a:off x="9178925" y="6151563"/>
            <a:ext cx="0" cy="3533775"/>
          </a:xfrm>
          <a:prstGeom prst="line">
            <a:avLst/>
          </a:prstGeom>
          <a:noFill/>
          <a:ln w="25400" cap="flat" cmpd="sng">
            <a:solidFill>
              <a:srgbClr val="BED4E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 baseline="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7174" name="Oval 6"/>
          <p:cNvSpPr>
            <a:spLocks/>
          </p:cNvSpPr>
          <p:nvPr/>
        </p:nvSpPr>
        <p:spPr bwMode="auto">
          <a:xfrm>
            <a:off x="5838825" y="6526213"/>
            <a:ext cx="6608763" cy="6607175"/>
          </a:xfrm>
          <a:prstGeom prst="ellipse">
            <a:avLst/>
          </a:prstGeom>
          <a:solidFill>
            <a:srgbClr val="C9DEEA">
              <a:alpha val="1749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7175" name="Oval 7"/>
          <p:cNvSpPr>
            <a:spLocks/>
          </p:cNvSpPr>
          <p:nvPr/>
        </p:nvSpPr>
        <p:spPr bwMode="auto">
          <a:xfrm>
            <a:off x="5845175" y="6532563"/>
            <a:ext cx="6596063" cy="6594475"/>
          </a:xfrm>
          <a:prstGeom prst="ellipse">
            <a:avLst/>
          </a:prstGeom>
          <a:noFill/>
          <a:ln w="25400" cap="flat" cmpd="sng">
            <a:solidFill>
              <a:srgbClr val="C9DEEA">
                <a:alpha val="18163"/>
              </a:srgbClr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7177" name="Oval 9"/>
          <p:cNvSpPr>
            <a:spLocks/>
          </p:cNvSpPr>
          <p:nvPr/>
        </p:nvSpPr>
        <p:spPr bwMode="auto">
          <a:xfrm>
            <a:off x="6584950" y="7270750"/>
            <a:ext cx="5116513" cy="5118100"/>
          </a:xfrm>
          <a:prstGeom prst="ellipse">
            <a:avLst/>
          </a:prstGeom>
          <a:solidFill>
            <a:srgbClr val="C9DEEA">
              <a:alpha val="1749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7178" name="Oval 10"/>
          <p:cNvSpPr>
            <a:spLocks/>
          </p:cNvSpPr>
          <p:nvPr/>
        </p:nvSpPr>
        <p:spPr bwMode="auto">
          <a:xfrm>
            <a:off x="6589713" y="7275513"/>
            <a:ext cx="5106987" cy="5108575"/>
          </a:xfrm>
          <a:prstGeom prst="ellipse">
            <a:avLst/>
          </a:prstGeom>
          <a:noFill/>
          <a:ln w="25400" cap="flat" cmpd="sng">
            <a:solidFill>
              <a:srgbClr val="C9DEEA">
                <a:alpha val="18163"/>
              </a:srgbClr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6390" name="Oval 12"/>
          <p:cNvSpPr>
            <a:spLocks/>
          </p:cNvSpPr>
          <p:nvPr/>
        </p:nvSpPr>
        <p:spPr bwMode="auto">
          <a:xfrm>
            <a:off x="4992688" y="12195175"/>
            <a:ext cx="3919537" cy="3917950"/>
          </a:xfrm>
          <a:prstGeom prst="ellipse">
            <a:avLst/>
          </a:prstGeom>
          <a:gradFill rotWithShape="0">
            <a:gsLst>
              <a:gs pos="0">
                <a:srgbClr val="3290DA"/>
              </a:gs>
              <a:gs pos="100000">
                <a:srgbClr val="2C62CC"/>
              </a:gs>
            </a:gsLst>
            <a:lin ang="27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7181" name="Oval 13"/>
          <p:cNvSpPr>
            <a:spLocks/>
          </p:cNvSpPr>
          <p:nvPr/>
        </p:nvSpPr>
        <p:spPr bwMode="auto">
          <a:xfrm>
            <a:off x="6054725" y="13257213"/>
            <a:ext cx="1795463" cy="1793875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6392" name="Oval 15"/>
          <p:cNvSpPr>
            <a:spLocks/>
          </p:cNvSpPr>
          <p:nvPr/>
        </p:nvSpPr>
        <p:spPr bwMode="auto">
          <a:xfrm>
            <a:off x="9374188" y="12195175"/>
            <a:ext cx="3919537" cy="3917950"/>
          </a:xfrm>
          <a:prstGeom prst="ellipse">
            <a:avLst/>
          </a:prstGeom>
          <a:gradFill rotWithShape="0">
            <a:gsLst>
              <a:gs pos="0">
                <a:srgbClr val="3290DA"/>
              </a:gs>
              <a:gs pos="100000">
                <a:srgbClr val="2C62CC"/>
              </a:gs>
            </a:gsLst>
            <a:lin ang="27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7184" name="Oval 16"/>
          <p:cNvSpPr>
            <a:spLocks/>
          </p:cNvSpPr>
          <p:nvPr/>
        </p:nvSpPr>
        <p:spPr bwMode="auto">
          <a:xfrm>
            <a:off x="10436225" y="13257213"/>
            <a:ext cx="1795463" cy="1793875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6394" name="Oval 18"/>
          <p:cNvSpPr>
            <a:spLocks/>
          </p:cNvSpPr>
          <p:nvPr/>
        </p:nvSpPr>
        <p:spPr bwMode="auto">
          <a:xfrm>
            <a:off x="7183438" y="7870825"/>
            <a:ext cx="3919537" cy="3917950"/>
          </a:xfrm>
          <a:prstGeom prst="ellipse">
            <a:avLst/>
          </a:prstGeom>
          <a:gradFill rotWithShape="0">
            <a:gsLst>
              <a:gs pos="0">
                <a:srgbClr val="3290DA"/>
              </a:gs>
              <a:gs pos="100000">
                <a:srgbClr val="2C62CC"/>
              </a:gs>
            </a:gsLst>
            <a:lin ang="27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7187" name="Oval 19"/>
          <p:cNvSpPr>
            <a:spLocks/>
          </p:cNvSpPr>
          <p:nvPr/>
        </p:nvSpPr>
        <p:spPr bwMode="auto">
          <a:xfrm>
            <a:off x="8245475" y="8932863"/>
            <a:ext cx="1795463" cy="1793875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6396" name="Oval 21"/>
          <p:cNvSpPr>
            <a:spLocks/>
          </p:cNvSpPr>
          <p:nvPr/>
        </p:nvSpPr>
        <p:spPr bwMode="auto">
          <a:xfrm>
            <a:off x="11566525" y="7870825"/>
            <a:ext cx="3917950" cy="3917950"/>
          </a:xfrm>
          <a:prstGeom prst="ellipse">
            <a:avLst/>
          </a:prstGeom>
          <a:gradFill rotWithShape="0">
            <a:gsLst>
              <a:gs pos="0">
                <a:srgbClr val="3290DA"/>
              </a:gs>
              <a:gs pos="100000">
                <a:srgbClr val="2C62CC"/>
              </a:gs>
            </a:gsLst>
            <a:lin ang="27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7190" name="Oval 22"/>
          <p:cNvSpPr>
            <a:spLocks/>
          </p:cNvSpPr>
          <p:nvPr/>
        </p:nvSpPr>
        <p:spPr bwMode="auto">
          <a:xfrm>
            <a:off x="12628563" y="8932863"/>
            <a:ext cx="1793875" cy="1793875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6398" name="Oval 24"/>
          <p:cNvSpPr>
            <a:spLocks/>
          </p:cNvSpPr>
          <p:nvPr/>
        </p:nvSpPr>
        <p:spPr bwMode="auto">
          <a:xfrm>
            <a:off x="2801938" y="7870825"/>
            <a:ext cx="3917950" cy="3917950"/>
          </a:xfrm>
          <a:prstGeom prst="ellipse">
            <a:avLst/>
          </a:prstGeom>
          <a:gradFill rotWithShape="0">
            <a:gsLst>
              <a:gs pos="0">
                <a:srgbClr val="3290DA"/>
              </a:gs>
              <a:gs pos="100000">
                <a:srgbClr val="2C62CC"/>
              </a:gs>
            </a:gsLst>
            <a:lin ang="27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7193" name="Oval 25"/>
          <p:cNvSpPr>
            <a:spLocks/>
          </p:cNvSpPr>
          <p:nvPr/>
        </p:nvSpPr>
        <p:spPr bwMode="auto">
          <a:xfrm>
            <a:off x="3863975" y="8932863"/>
            <a:ext cx="1793875" cy="1793875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7194" name="AutoShape 26"/>
          <p:cNvSpPr>
            <a:spLocks/>
          </p:cNvSpPr>
          <p:nvPr/>
        </p:nvSpPr>
        <p:spPr bwMode="auto">
          <a:xfrm rot="10800000">
            <a:off x="4727575" y="9753600"/>
            <a:ext cx="4443413" cy="44434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w="127000" cap="flat" cmpd="sng">
            <a:solidFill>
              <a:srgbClr val="FFFFFF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7195" name="AutoShape 27"/>
          <p:cNvSpPr>
            <a:spLocks/>
          </p:cNvSpPr>
          <p:nvPr/>
        </p:nvSpPr>
        <p:spPr bwMode="auto">
          <a:xfrm rot="10800000">
            <a:off x="9150350" y="9753600"/>
            <a:ext cx="4441825" cy="44434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w="127000" cap="flat" cmpd="sng">
            <a:solidFill>
              <a:srgbClr val="FFFFFF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7196" name="Rectangle 28"/>
          <p:cNvSpPr>
            <a:spLocks/>
          </p:cNvSpPr>
          <p:nvPr/>
        </p:nvSpPr>
        <p:spPr bwMode="auto">
          <a:xfrm>
            <a:off x="3803650" y="9383713"/>
            <a:ext cx="1865313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x-none" altLang="x-none" sz="4800" baseline="0">
                <a:solidFill>
                  <a:srgbClr val="292929"/>
                </a:solidFill>
              </a:rPr>
              <a:t>1</a:t>
            </a:r>
          </a:p>
        </p:txBody>
      </p:sp>
      <p:sp>
        <p:nvSpPr>
          <p:cNvPr id="7197" name="Rectangle 29"/>
          <p:cNvSpPr>
            <a:spLocks/>
          </p:cNvSpPr>
          <p:nvPr/>
        </p:nvSpPr>
        <p:spPr bwMode="auto">
          <a:xfrm>
            <a:off x="8210550" y="9383713"/>
            <a:ext cx="1865313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x-none" altLang="x-none" sz="4800" baseline="0">
                <a:solidFill>
                  <a:srgbClr val="292929"/>
                </a:solidFill>
              </a:rPr>
              <a:t>2</a:t>
            </a:r>
          </a:p>
        </p:txBody>
      </p:sp>
      <p:sp>
        <p:nvSpPr>
          <p:cNvPr id="7198" name="Rectangle 30"/>
          <p:cNvSpPr>
            <a:spLocks/>
          </p:cNvSpPr>
          <p:nvPr/>
        </p:nvSpPr>
        <p:spPr bwMode="auto">
          <a:xfrm>
            <a:off x="12604750" y="9383713"/>
            <a:ext cx="1865313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x-none" altLang="x-none" sz="4800" baseline="0">
                <a:solidFill>
                  <a:srgbClr val="292929"/>
                </a:solidFill>
              </a:rPr>
              <a:t>3</a:t>
            </a:r>
          </a:p>
        </p:txBody>
      </p:sp>
      <p:grpSp>
        <p:nvGrpSpPr>
          <p:cNvPr id="16405" name="Group 1"/>
          <p:cNvGrpSpPr>
            <a:grpSpLocks/>
          </p:cNvGrpSpPr>
          <p:nvPr/>
        </p:nvGrpSpPr>
        <p:grpSpPr bwMode="auto">
          <a:xfrm>
            <a:off x="575048" y="4481736"/>
            <a:ext cx="6009902" cy="2065393"/>
            <a:chOff x="972718" y="2166979"/>
            <a:chExt cx="6010966" cy="2065908"/>
          </a:xfrm>
        </p:grpSpPr>
        <p:sp>
          <p:nvSpPr>
            <p:cNvPr id="7201" name="Rectangle 33"/>
            <p:cNvSpPr>
              <a:spLocks/>
            </p:cNvSpPr>
            <p:nvPr/>
          </p:nvSpPr>
          <p:spPr bwMode="auto">
            <a:xfrm>
              <a:off x="1798814" y="2166979"/>
              <a:ext cx="3467909" cy="8414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 eaLnBrk="1">
                <a:defRPr/>
              </a:pPr>
              <a:r>
                <a:rPr lang="en-US" altLang="x-none" sz="4800" baseline="0" dirty="0">
                  <a:solidFill>
                    <a:srgbClr val="292929"/>
                  </a:solidFill>
                </a:rPr>
                <a:t> </a:t>
              </a:r>
              <a:r>
                <a:rPr lang="en-US" altLang="x-none" sz="4800" baseline="0" dirty="0" smtClean="0">
                  <a:solidFill>
                    <a:srgbClr val="292929"/>
                  </a:solidFill>
                </a:rPr>
                <a:t>Convenience</a:t>
              </a:r>
              <a:endParaRPr lang="x-none" altLang="x-none" sz="4800" baseline="0" dirty="0">
                <a:solidFill>
                  <a:srgbClr val="292929"/>
                </a:solidFill>
              </a:endParaRPr>
            </a:p>
          </p:txBody>
        </p:sp>
        <p:sp>
          <p:nvSpPr>
            <p:cNvPr id="41" name="Rectangle 8"/>
            <p:cNvSpPr>
              <a:spLocks/>
            </p:cNvSpPr>
            <p:nvPr/>
          </p:nvSpPr>
          <p:spPr bwMode="auto">
            <a:xfrm>
              <a:off x="972718" y="3483777"/>
              <a:ext cx="6010966" cy="749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50800" tIns="50800" rIns="50800" bIns="50800">
              <a:spAutoFit/>
            </a:bodyPr>
            <a:lstStyle/>
            <a:p>
              <a:pPr eaLnBrk="1">
                <a:lnSpc>
                  <a:spcPct val="150000"/>
                </a:lnSpc>
                <a:defRPr/>
              </a:pPr>
              <a:r>
                <a:rPr lang="en-US" altLang="x-none" sz="2800" baseline="0" dirty="0"/>
                <a:t> </a:t>
              </a:r>
              <a:r>
                <a:rPr lang="en-US" altLang="x-none" sz="2800" baseline="0" dirty="0" smtClean="0"/>
                <a:t>Anyone can use data crawler easily</a:t>
              </a:r>
              <a:endParaRPr lang="x-none" altLang="x-none" sz="2800" dirty="0"/>
            </a:p>
          </p:txBody>
        </p:sp>
      </p:grpSp>
      <p:grpSp>
        <p:nvGrpSpPr>
          <p:cNvPr id="16406" name="Group 39"/>
          <p:cNvGrpSpPr>
            <a:grpSpLocks/>
          </p:cNvGrpSpPr>
          <p:nvPr/>
        </p:nvGrpSpPr>
        <p:grpSpPr bwMode="auto">
          <a:xfrm>
            <a:off x="11860584" y="4481736"/>
            <a:ext cx="6191672" cy="2044790"/>
            <a:chOff x="684465" y="2642311"/>
            <a:chExt cx="6192768" cy="2045301"/>
          </a:xfrm>
        </p:grpSpPr>
        <p:sp>
          <p:nvSpPr>
            <p:cNvPr id="44" name="Rectangle 33"/>
            <p:cNvSpPr>
              <a:spLocks/>
            </p:cNvSpPr>
            <p:nvPr/>
          </p:nvSpPr>
          <p:spPr bwMode="auto">
            <a:xfrm>
              <a:off x="1945931" y="2642311"/>
              <a:ext cx="2655171" cy="8414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 eaLnBrk="1"/>
              <a:r>
                <a:rPr lang="en-US" altLang="ko-KR" sz="4800" baseline="0" dirty="0" smtClean="0">
                  <a:solidFill>
                    <a:srgbClr val="292929"/>
                  </a:solidFill>
                </a:rPr>
                <a:t>Efficiency</a:t>
              </a:r>
              <a:endParaRPr lang="ko-KR" altLang="ko-KR" sz="4800" baseline="0" dirty="0">
                <a:solidFill>
                  <a:srgbClr val="292929"/>
                </a:solidFill>
              </a:endParaRPr>
            </a:p>
          </p:txBody>
        </p:sp>
        <p:sp>
          <p:nvSpPr>
            <p:cNvPr id="45" name="Rectangle 8"/>
            <p:cNvSpPr>
              <a:spLocks/>
            </p:cNvSpPr>
            <p:nvPr/>
          </p:nvSpPr>
          <p:spPr bwMode="auto">
            <a:xfrm>
              <a:off x="684465" y="3938502"/>
              <a:ext cx="6192768" cy="749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50800" tIns="50800" rIns="50800" bIns="50800">
              <a:spAutoFit/>
            </a:bodyPr>
            <a:lstStyle/>
            <a:p>
              <a:pPr eaLnBrk="1">
                <a:lnSpc>
                  <a:spcPct val="150000"/>
                </a:lnSpc>
                <a:defRPr/>
              </a:pPr>
              <a:r>
                <a:rPr lang="en-US" altLang="x-none" sz="2800" baseline="0" dirty="0"/>
                <a:t> </a:t>
              </a:r>
              <a:r>
                <a:rPr lang="en-US" altLang="x-none" sz="2800" baseline="0" dirty="0" smtClean="0"/>
                <a:t>Accurately and Effectively collect data</a:t>
              </a:r>
              <a:endParaRPr lang="x-none" altLang="x-none" sz="2800" dirty="0"/>
            </a:p>
          </p:txBody>
        </p:sp>
      </p:grpSp>
      <p:grpSp>
        <p:nvGrpSpPr>
          <p:cNvPr id="16407" name="Group 45"/>
          <p:cNvGrpSpPr>
            <a:grpSpLocks/>
          </p:cNvGrpSpPr>
          <p:nvPr/>
        </p:nvGrpSpPr>
        <p:grpSpPr bwMode="auto">
          <a:xfrm>
            <a:off x="6551712" y="4049688"/>
            <a:ext cx="5524896" cy="2016225"/>
            <a:chOff x="1354482" y="2140895"/>
            <a:chExt cx="5525873" cy="2016728"/>
          </a:xfrm>
        </p:grpSpPr>
        <p:sp>
          <p:nvSpPr>
            <p:cNvPr id="47" name="Rectangle 33"/>
            <p:cNvSpPr>
              <a:spLocks/>
            </p:cNvSpPr>
            <p:nvPr/>
          </p:nvSpPr>
          <p:spPr bwMode="auto">
            <a:xfrm>
              <a:off x="1945931" y="2140895"/>
              <a:ext cx="3299563" cy="8414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 eaLnBrk="1"/>
              <a:r>
                <a:rPr lang="en-US" altLang="ko-KR" sz="4800" baseline="0" dirty="0" smtClean="0">
                  <a:solidFill>
                    <a:srgbClr val="292929"/>
                  </a:solidFill>
                </a:rPr>
                <a:t> Universality</a:t>
              </a:r>
              <a:endParaRPr lang="ko-KR" altLang="ko-KR" sz="4800" baseline="0" dirty="0">
                <a:solidFill>
                  <a:srgbClr val="292929"/>
                </a:solidFill>
              </a:endParaRPr>
            </a:p>
          </p:txBody>
        </p:sp>
        <p:sp>
          <p:nvSpPr>
            <p:cNvPr id="48" name="Rectangle 8"/>
            <p:cNvSpPr>
              <a:spLocks/>
            </p:cNvSpPr>
            <p:nvPr/>
          </p:nvSpPr>
          <p:spPr bwMode="auto">
            <a:xfrm>
              <a:off x="1354482" y="3408513"/>
              <a:ext cx="5525873" cy="749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50800" tIns="50800" rIns="50800" bIns="50800">
              <a:spAutoFit/>
            </a:bodyPr>
            <a:lstStyle/>
            <a:p>
              <a:pPr eaLnBrk="1">
                <a:lnSpc>
                  <a:spcPct val="150000"/>
                </a:lnSpc>
                <a:defRPr/>
              </a:pPr>
              <a:r>
                <a:rPr lang="en-US" altLang="x-none" sz="2800" baseline="0" dirty="0"/>
                <a:t> </a:t>
              </a:r>
              <a:r>
                <a:rPr lang="en-US" altLang="x-none" sz="2800" baseline="0" dirty="0" smtClean="0"/>
                <a:t>Any web page can be collected. </a:t>
              </a:r>
              <a:endParaRPr lang="x-none" altLang="x-none" sz="2800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983760" y="1809889"/>
            <a:ext cx="40110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5400" baseline="0" dirty="0"/>
              <a:t> </a:t>
            </a:r>
            <a:r>
              <a:rPr kumimoji="1" lang="en-US" altLang="ko-KR" sz="6000" baseline="0" dirty="0"/>
              <a:t>C</a:t>
            </a:r>
            <a:r>
              <a:rPr kumimoji="1" lang="en-US" altLang="ko-KR" sz="6000" baseline="0" dirty="0" smtClean="0"/>
              <a:t>ore values</a:t>
            </a:r>
            <a:endParaRPr kumimoji="1"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6539561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" descr="pexels-photo-2053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17463"/>
            <a:ext cx="18303876" cy="1220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" name="그림 개체 틀 2"/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1" b="4101"/>
          <a:stretch>
            <a:fillRect/>
          </a:stretch>
        </p:blipFill>
        <p:spPr bwMode="auto">
          <a:xfrm>
            <a:off x="5632450" y="2911475"/>
            <a:ext cx="6565900" cy="3767138"/>
          </a:xfrm>
          <a:solidFill>
            <a:schemeClr val="tx2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sp>
        <p:nvSpPr>
          <p:cNvPr id="14339" name="Rectangle 3"/>
          <p:cNvSpPr>
            <a:spLocks/>
          </p:cNvSpPr>
          <p:nvPr/>
        </p:nvSpPr>
        <p:spPr bwMode="auto">
          <a:xfrm>
            <a:off x="6551613" y="10314047"/>
            <a:ext cx="4236737" cy="841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eaLnBrk="1">
              <a:defRPr/>
            </a:pPr>
            <a:r>
              <a:rPr lang="en-US" altLang="x-none" sz="4800" baseline="0" dirty="0" smtClean="0">
                <a:solidFill>
                  <a:srgbClr val="292929"/>
                </a:solidFill>
              </a:rPr>
              <a:t>01. Convenience</a:t>
            </a:r>
            <a:endParaRPr lang="x-none" altLang="x-none" sz="4800" baseline="0" dirty="0">
              <a:solidFill>
                <a:srgbClr val="292929"/>
              </a:solidFill>
            </a:endParaRPr>
          </a:p>
        </p:txBody>
      </p:sp>
      <p:sp>
        <p:nvSpPr>
          <p:cNvPr id="12" name="Rectangle 11"/>
          <p:cNvSpPr>
            <a:spLocks/>
          </p:cNvSpPr>
          <p:nvPr/>
        </p:nvSpPr>
        <p:spPr bwMode="auto">
          <a:xfrm>
            <a:off x="6551910" y="11034464"/>
            <a:ext cx="8640762" cy="1579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/>
          <a:p>
            <a:pPr eaLnBrk="1">
              <a:lnSpc>
                <a:spcPct val="150000"/>
              </a:lnSpc>
              <a:defRPr/>
            </a:pPr>
            <a:r>
              <a:rPr lang="en-US" altLang="x-none" sz="3200" baseline="0" dirty="0" smtClean="0"/>
              <a:t>Data collection is not for only an expert. It should be easy for anyone to use.</a:t>
            </a:r>
            <a:endParaRPr lang="x-none" altLang="x-none" sz="3200" dirty="0"/>
          </a:p>
        </p:txBody>
      </p:sp>
      <p:grpSp>
        <p:nvGrpSpPr>
          <p:cNvPr id="23557" name="Group 2"/>
          <p:cNvGrpSpPr>
            <a:grpSpLocks/>
          </p:cNvGrpSpPr>
          <p:nvPr/>
        </p:nvGrpSpPr>
        <p:grpSpPr bwMode="auto">
          <a:xfrm>
            <a:off x="935038" y="638175"/>
            <a:ext cx="3849687" cy="657225"/>
            <a:chOff x="503041" y="638493"/>
            <a:chExt cx="3850154" cy="656590"/>
          </a:xfrm>
        </p:grpSpPr>
        <p:grpSp>
          <p:nvGrpSpPr>
            <p:cNvPr id="23558" name="Group 3"/>
            <p:cNvGrpSpPr>
              <a:grpSpLocks/>
            </p:cNvGrpSpPr>
            <p:nvPr/>
          </p:nvGrpSpPr>
          <p:grpSpPr bwMode="auto">
            <a:xfrm>
              <a:off x="503041" y="795562"/>
              <a:ext cx="399576" cy="323972"/>
              <a:chOff x="-1" y="0"/>
              <a:chExt cx="441396" cy="323971"/>
            </a:xfrm>
          </p:grpSpPr>
          <p:sp>
            <p:nvSpPr>
              <p:cNvPr id="20" name="AutoShape 4"/>
              <p:cNvSpPr>
                <a:spLocks/>
              </p:cNvSpPr>
              <p:nvPr/>
            </p:nvSpPr>
            <p:spPr bwMode="auto">
              <a:xfrm>
                <a:off x="-1" y="-58"/>
                <a:ext cx="441973" cy="323536"/>
              </a:xfrm>
              <a:custGeom>
                <a:avLst/>
                <a:gdLst>
                  <a:gd name="T0" fmla="+- 0 10751 18"/>
                  <a:gd name="T1" fmla="*/ T0 w 21467"/>
                  <a:gd name="T2" fmla="*/ 10774 h 21548"/>
                  <a:gd name="T3" fmla="+- 0 10751 18"/>
                  <a:gd name="T4" fmla="*/ T3 w 21467"/>
                  <a:gd name="T5" fmla="*/ 10774 h 21548"/>
                  <a:gd name="T6" fmla="+- 0 10751 18"/>
                  <a:gd name="T7" fmla="*/ T6 w 21467"/>
                  <a:gd name="T8" fmla="*/ 10774 h 21548"/>
                  <a:gd name="T9" fmla="+- 0 10751 18"/>
                  <a:gd name="T10" fmla="*/ T9 w 21467"/>
                  <a:gd name="T11" fmla="*/ 10774 h 21548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467" h="21548">
                    <a:moveTo>
                      <a:pt x="21407" y="0"/>
                    </a:moveTo>
                    <a:lnTo>
                      <a:pt x="7671" y="0"/>
                    </a:lnTo>
                    <a:cubicBezTo>
                      <a:pt x="3388" y="161"/>
                      <a:pt x="-18" y="4967"/>
                      <a:pt x="0" y="10824"/>
                    </a:cubicBezTo>
                    <a:cubicBezTo>
                      <a:pt x="18" y="16644"/>
                      <a:pt x="3415" y="21392"/>
                      <a:pt x="7671" y="21546"/>
                    </a:cubicBezTo>
                    <a:lnTo>
                      <a:pt x="17741" y="21546"/>
                    </a:lnTo>
                    <a:cubicBezTo>
                      <a:pt x="18882" y="21600"/>
                      <a:pt x="19833" y="20365"/>
                      <a:pt x="19851" y="18805"/>
                    </a:cubicBezTo>
                    <a:cubicBezTo>
                      <a:pt x="19870" y="17208"/>
                      <a:pt x="18909" y="15913"/>
                      <a:pt x="17741" y="15962"/>
                    </a:cubicBezTo>
                    <a:lnTo>
                      <a:pt x="9630" y="15962"/>
                    </a:lnTo>
                    <a:cubicBezTo>
                      <a:pt x="8809" y="16004"/>
                      <a:pt x="8122" y="15119"/>
                      <a:pt x="8104" y="13996"/>
                    </a:cubicBezTo>
                    <a:cubicBezTo>
                      <a:pt x="8084" y="12836"/>
                      <a:pt x="8782" y="11892"/>
                      <a:pt x="9630" y="11929"/>
                    </a:cubicBezTo>
                    <a:lnTo>
                      <a:pt x="14317" y="11929"/>
                    </a:lnTo>
                    <a:cubicBezTo>
                      <a:pt x="15054" y="11971"/>
                      <a:pt x="15786" y="11837"/>
                      <a:pt x="16481" y="11539"/>
                    </a:cubicBezTo>
                    <a:cubicBezTo>
                      <a:pt x="17122" y="11263"/>
                      <a:pt x="17731" y="10848"/>
                      <a:pt x="18285" y="10306"/>
                    </a:cubicBezTo>
                    <a:cubicBezTo>
                      <a:pt x="19466" y="9152"/>
                      <a:pt x="20311" y="7548"/>
                      <a:pt x="20836" y="5786"/>
                    </a:cubicBezTo>
                    <a:cubicBezTo>
                      <a:pt x="21371" y="3990"/>
                      <a:pt x="21582" y="2005"/>
                      <a:pt x="21407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3290DA"/>
                  </a:gs>
                  <a:gs pos="100000">
                    <a:srgbClr val="2C62CC"/>
                  </a:gs>
                </a:gsLst>
                <a:lin ang="5400000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algn="ctr" eaLnBrk="1">
                  <a:defRPr/>
                </a:pPr>
                <a:endParaRPr lang="x-none" altLang="x-none" sz="3200" baseline="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1" name="AutoShape 5"/>
              <p:cNvSpPr>
                <a:spLocks/>
              </p:cNvSpPr>
              <p:nvPr/>
            </p:nvSpPr>
            <p:spPr bwMode="auto">
              <a:xfrm>
                <a:off x="-1" y="-58"/>
                <a:ext cx="440218" cy="323536"/>
              </a:xfrm>
              <a:custGeom>
                <a:avLst/>
                <a:gdLst>
                  <a:gd name="T0" fmla="+- 0 10809 18"/>
                  <a:gd name="T1" fmla="*/ T0 w 21582"/>
                  <a:gd name="T2" fmla="*/ 10800 h 21600"/>
                  <a:gd name="T3" fmla="+- 0 10809 18"/>
                  <a:gd name="T4" fmla="*/ T3 w 21582"/>
                  <a:gd name="T5" fmla="*/ 10800 h 21600"/>
                  <a:gd name="T6" fmla="+- 0 10809 18"/>
                  <a:gd name="T7" fmla="*/ T6 w 21582"/>
                  <a:gd name="T8" fmla="*/ 10800 h 21600"/>
                  <a:gd name="T9" fmla="+- 0 10809 18"/>
                  <a:gd name="T10" fmla="*/ T9 w 2158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82" h="21600">
                    <a:moveTo>
                      <a:pt x="7732" y="0"/>
                    </a:moveTo>
                    <a:cubicBezTo>
                      <a:pt x="3415" y="162"/>
                      <a:pt x="-18" y="4983"/>
                      <a:pt x="0" y="10857"/>
                    </a:cubicBezTo>
                    <a:cubicBezTo>
                      <a:pt x="18" y="16633"/>
                      <a:pt x="3372" y="21353"/>
                      <a:pt x="7600" y="21600"/>
                    </a:cubicBezTo>
                    <a:cubicBezTo>
                      <a:pt x="5224" y="20777"/>
                      <a:pt x="3335" y="18038"/>
                      <a:pt x="3041" y="14492"/>
                    </a:cubicBezTo>
                    <a:cubicBezTo>
                      <a:pt x="2652" y="9811"/>
                      <a:pt x="5214" y="5635"/>
                      <a:pt x="8669" y="5316"/>
                    </a:cubicBezTo>
                    <a:lnTo>
                      <a:pt x="14638" y="5348"/>
                    </a:lnTo>
                    <a:cubicBezTo>
                      <a:pt x="15592" y="5381"/>
                      <a:pt x="16534" y="5195"/>
                      <a:pt x="17427" y="4811"/>
                    </a:cubicBezTo>
                    <a:cubicBezTo>
                      <a:pt x="18296" y="4437"/>
                      <a:pt x="19126" y="3871"/>
                      <a:pt x="19848" y="3073"/>
                    </a:cubicBezTo>
                    <a:cubicBezTo>
                      <a:pt x="20587" y="2256"/>
                      <a:pt x="21178" y="1223"/>
                      <a:pt x="21582" y="56"/>
                    </a:cubicBezTo>
                    <a:cubicBezTo>
                      <a:pt x="21580" y="37"/>
                      <a:pt x="21580" y="19"/>
                      <a:pt x="21578" y="0"/>
                    </a:cubicBezTo>
                    <a:lnTo>
                      <a:pt x="773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2C62CC"/>
                  </a:gs>
                  <a:gs pos="100000">
                    <a:srgbClr val="3290DA"/>
                  </a:gs>
                </a:gsLst>
                <a:lin ang="5400000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algn="ctr" eaLnBrk="1">
                  <a:defRPr/>
                </a:pPr>
                <a:endParaRPr lang="x-none" altLang="x-none" sz="3200" baseline="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2" name="AutoShape 6"/>
              <p:cNvSpPr>
                <a:spLocks/>
              </p:cNvSpPr>
              <p:nvPr/>
            </p:nvSpPr>
            <p:spPr bwMode="auto">
              <a:xfrm>
                <a:off x="121015" y="179155"/>
                <a:ext cx="287633" cy="144323"/>
              </a:xfrm>
              <a:custGeom>
                <a:avLst/>
                <a:gdLst>
                  <a:gd name="T0" fmla="+- 0 10932 293"/>
                  <a:gd name="T1" fmla="*/ T0 w 21279"/>
                  <a:gd name="T2" fmla="+- 0 10744 5"/>
                  <a:gd name="T3" fmla="*/ 10744 h 21479"/>
                  <a:gd name="T4" fmla="+- 0 10932 293"/>
                  <a:gd name="T5" fmla="*/ T4 w 21279"/>
                  <a:gd name="T6" fmla="+- 0 10744 5"/>
                  <a:gd name="T7" fmla="*/ 10744 h 21479"/>
                  <a:gd name="T8" fmla="+- 0 10932 293"/>
                  <a:gd name="T9" fmla="*/ T8 w 21279"/>
                  <a:gd name="T10" fmla="+- 0 10744 5"/>
                  <a:gd name="T11" fmla="*/ 10744 h 21479"/>
                  <a:gd name="T12" fmla="+- 0 10932 293"/>
                  <a:gd name="T13" fmla="*/ T12 w 21279"/>
                  <a:gd name="T14" fmla="+- 0 10744 5"/>
                  <a:gd name="T15" fmla="*/ 10744 h 214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79" h="21479">
                    <a:moveTo>
                      <a:pt x="5164" y="4"/>
                    </a:moveTo>
                    <a:cubicBezTo>
                      <a:pt x="4291" y="84"/>
                      <a:pt x="3449" y="577"/>
                      <a:pt x="2703" y="1411"/>
                    </a:cubicBezTo>
                    <a:cubicBezTo>
                      <a:pt x="1584" y="2662"/>
                      <a:pt x="667" y="4695"/>
                      <a:pt x="249" y="7328"/>
                    </a:cubicBezTo>
                    <a:cubicBezTo>
                      <a:pt x="-293" y="10735"/>
                      <a:pt x="89" y="14183"/>
                      <a:pt x="1013" y="16820"/>
                    </a:cubicBezTo>
                    <a:cubicBezTo>
                      <a:pt x="1854" y="19216"/>
                      <a:pt x="3148" y="20958"/>
                      <a:pt x="4686" y="21475"/>
                    </a:cubicBezTo>
                    <a:lnTo>
                      <a:pt x="18074" y="21475"/>
                    </a:lnTo>
                    <a:cubicBezTo>
                      <a:pt x="19806" y="21595"/>
                      <a:pt x="21250" y="18833"/>
                      <a:pt x="21278" y="15344"/>
                    </a:cubicBezTo>
                    <a:cubicBezTo>
                      <a:pt x="21307" y="11771"/>
                      <a:pt x="19848" y="8873"/>
                      <a:pt x="18074" y="8982"/>
                    </a:cubicBezTo>
                    <a:lnTo>
                      <a:pt x="5754" y="8982"/>
                    </a:lnTo>
                    <a:cubicBezTo>
                      <a:pt x="4507" y="9076"/>
                      <a:pt x="3463" y="7096"/>
                      <a:pt x="3435" y="4584"/>
                    </a:cubicBezTo>
                    <a:cubicBezTo>
                      <a:pt x="3409" y="2193"/>
                      <a:pt x="4308" y="237"/>
                      <a:pt x="5456" y="4"/>
                    </a:cubicBezTo>
                    <a:cubicBezTo>
                      <a:pt x="5359" y="3"/>
                      <a:pt x="5261" y="-5"/>
                      <a:pt x="5164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3290DA"/>
                  </a:gs>
                  <a:gs pos="100000">
                    <a:srgbClr val="2C62CC"/>
                  </a:gs>
                </a:gsLst>
                <a:lin ang="0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algn="ctr" eaLnBrk="1">
                  <a:defRPr/>
                </a:pPr>
                <a:endParaRPr lang="x-none" altLang="x-none" sz="3200" baseline="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</p:grpSp>
        <p:sp>
          <p:nvSpPr>
            <p:cNvPr id="19" name="Rectangle 7"/>
            <p:cNvSpPr>
              <a:spLocks/>
            </p:cNvSpPr>
            <p:nvPr/>
          </p:nvSpPr>
          <p:spPr bwMode="auto">
            <a:xfrm>
              <a:off x="990462" y="638493"/>
              <a:ext cx="3362733" cy="6565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1pPr>
              <a:lvl2pPr marL="742950" indent="-285750"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2pPr>
              <a:lvl3pPr marL="1143000" indent="-228600"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3pPr>
              <a:lvl4pPr marL="1600200" indent="-228600"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4pPr>
              <a:lvl5pPr marL="2057400" indent="-228600"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9pPr>
            </a:lstStyle>
            <a:p>
              <a:pPr eaLnBrk="1"/>
              <a:r>
                <a:rPr lang="ko-KR" altLang="ko-KR" sz="3600" baseline="0" dirty="0" smtClean="0">
                  <a:solidFill>
                    <a:srgbClr val="292929"/>
                  </a:solidFill>
                  <a:latin typeface="Open Sans Light" charset="0"/>
                  <a:ea typeface="Open Sans Light" charset="0"/>
                  <a:cs typeface="Open Sans Light" charset="0"/>
                  <a:sym typeface="Open Sans Light" charset="0"/>
                </a:rPr>
                <a:t>M</a:t>
              </a:r>
              <a:r>
                <a:rPr lang="en-US" altLang="ko-KR" sz="3600" baseline="0" dirty="0" smtClean="0">
                  <a:solidFill>
                    <a:srgbClr val="292929"/>
                  </a:solidFill>
                  <a:latin typeface="Open Sans Light" charset="0"/>
                  <a:ea typeface="Open Sans Light" charset="0"/>
                  <a:cs typeface="Open Sans Light" charset="0"/>
                  <a:sym typeface="Open Sans Light" charset="0"/>
                </a:rPr>
                <a:t>r. ROBOT</a:t>
              </a:r>
              <a:endParaRPr lang="ko-KR" altLang="ko-KR" sz="3600" baseline="0" dirty="0">
                <a:solidFill>
                  <a:srgbClr val="292929"/>
                </a:solidFill>
                <a:latin typeface="Open Sans Light" charset="0"/>
                <a:ea typeface="Open Sans Light" charset="0"/>
                <a:cs typeface="Open Sans Light" charset="0"/>
                <a:sym typeface="Open Sans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83064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1" r="21861"/>
          <a:stretch>
            <a:fillRect/>
          </a:stretch>
        </p:blipFill>
        <p:spPr bwMode="auto">
          <a:xfrm>
            <a:off x="-900113" y="6654800"/>
            <a:ext cx="3192463" cy="3190875"/>
          </a:xfrm>
          <a:solidFill>
            <a:schemeClr val="tx2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pic>
        <p:nvPicPr>
          <p:cNvPr id="7" name="그림 개체 틀 6"/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" b="25"/>
          <a:stretch>
            <a:fillRect/>
          </a:stretch>
        </p:blipFill>
        <p:spPr bwMode="auto">
          <a:xfrm>
            <a:off x="2414588" y="6654800"/>
            <a:ext cx="3192462" cy="3190875"/>
          </a:xfrm>
          <a:solidFill>
            <a:schemeClr val="tx2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pic>
        <p:nvPicPr>
          <p:cNvPr id="8" name="그림 개체 틀 7"/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r="100"/>
          <a:stretch>
            <a:fillRect/>
          </a:stretch>
        </p:blipFill>
        <p:spPr bwMode="auto">
          <a:xfrm>
            <a:off x="5729288" y="6654800"/>
            <a:ext cx="3184525" cy="3190875"/>
          </a:xfrm>
          <a:solidFill>
            <a:schemeClr val="tx2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sp>
        <p:nvSpPr>
          <p:cNvPr id="13313" name="Rectangle 1"/>
          <p:cNvSpPr>
            <a:spLocks/>
          </p:cNvSpPr>
          <p:nvPr/>
        </p:nvSpPr>
        <p:spPr bwMode="auto">
          <a:xfrm>
            <a:off x="503238" y="12641263"/>
            <a:ext cx="976312" cy="471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fld id="{19EDD700-1672-8344-9082-3929D06763F1}" type="slidenum">
              <a:rPr lang="ko-KR" altLang="ko-KR" baseline="0">
                <a:solidFill>
                  <a:srgbClr val="292B3A"/>
                </a:solidFill>
              </a:rPr>
              <a:pPr algn="ctr" eaLnBrk="1"/>
              <a:t>6</a:t>
            </a:fld>
            <a:endParaRPr lang="ko-KR" altLang="ko-KR" baseline="0">
              <a:solidFill>
                <a:srgbClr val="292B3A"/>
              </a:solidFill>
            </a:endParaRPr>
          </a:p>
        </p:txBody>
      </p:sp>
      <p:sp>
        <p:nvSpPr>
          <p:cNvPr id="22533" name="Rectangle 2"/>
          <p:cNvSpPr>
            <a:spLocks/>
          </p:cNvSpPr>
          <p:nvPr/>
        </p:nvSpPr>
        <p:spPr bwMode="auto">
          <a:xfrm>
            <a:off x="-3116263" y="4425950"/>
            <a:ext cx="12030076" cy="2081213"/>
          </a:xfrm>
          <a:prstGeom prst="rect">
            <a:avLst/>
          </a:prstGeom>
          <a:gradFill rotWithShape="0">
            <a:gsLst>
              <a:gs pos="0">
                <a:srgbClr val="3290DA"/>
              </a:gs>
              <a:gs pos="100000">
                <a:srgbClr val="2C62CC"/>
              </a:gs>
            </a:gsLst>
            <a:lin ang="27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3315" name="Rectangle 3"/>
          <p:cNvSpPr>
            <a:spLocks/>
          </p:cNvSpPr>
          <p:nvPr/>
        </p:nvSpPr>
        <p:spPr bwMode="auto">
          <a:xfrm>
            <a:off x="7138988" y="5045134"/>
            <a:ext cx="872034" cy="841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eaLnBrk="1">
              <a:defRPr/>
            </a:pPr>
            <a:r>
              <a:rPr lang="x-none" altLang="x-none" sz="4800" baseline="0" dirty="0" smtClean="0">
                <a:solidFill>
                  <a:srgbClr val="FFFFFF"/>
                </a:solidFill>
              </a:rPr>
              <a:t>.0</a:t>
            </a:r>
            <a:r>
              <a:rPr lang="en-US" altLang="x-none" sz="4800" baseline="0" dirty="0" smtClean="0">
                <a:solidFill>
                  <a:srgbClr val="FFFFFF"/>
                </a:solidFill>
              </a:rPr>
              <a:t>2</a:t>
            </a:r>
            <a:endParaRPr lang="x-none" altLang="x-none" sz="4800" baseline="0" dirty="0">
              <a:solidFill>
                <a:srgbClr val="FFFFFF"/>
              </a:solidFill>
            </a:endParaRPr>
          </a:p>
        </p:txBody>
      </p:sp>
      <p:sp>
        <p:nvSpPr>
          <p:cNvPr id="13318" name="Rectangle 6"/>
          <p:cNvSpPr>
            <a:spLocks/>
          </p:cNvSpPr>
          <p:nvPr/>
        </p:nvSpPr>
        <p:spPr bwMode="auto">
          <a:xfrm>
            <a:off x="10367963" y="4553804"/>
            <a:ext cx="3145092" cy="841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eaLnBrk="1">
              <a:defRPr/>
            </a:pPr>
            <a:r>
              <a:rPr lang="en-US" altLang="x-none" sz="4800" baseline="0" dirty="0" smtClean="0">
                <a:solidFill>
                  <a:srgbClr val="292929"/>
                </a:solidFill>
              </a:rPr>
              <a:t>Universality</a:t>
            </a:r>
            <a:endParaRPr lang="x-none" altLang="x-none" sz="4800" baseline="0" dirty="0">
              <a:solidFill>
                <a:srgbClr val="292929"/>
              </a:solidFill>
            </a:endParaRPr>
          </a:p>
        </p:txBody>
      </p:sp>
      <p:sp>
        <p:nvSpPr>
          <p:cNvPr id="12" name="Rectangle 8"/>
          <p:cNvSpPr>
            <a:spLocks/>
          </p:cNvSpPr>
          <p:nvPr/>
        </p:nvSpPr>
        <p:spPr bwMode="auto">
          <a:xfrm>
            <a:off x="10367963" y="5856288"/>
            <a:ext cx="6264275" cy="2318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/>
          <a:p>
            <a:pPr eaLnBrk="1">
              <a:lnSpc>
                <a:spcPct val="150000"/>
              </a:lnSpc>
              <a:defRPr/>
            </a:pPr>
            <a:r>
              <a:rPr lang="en-US" altLang="x-none" sz="3200" baseline="0" dirty="0"/>
              <a:t> </a:t>
            </a:r>
            <a:r>
              <a:rPr lang="en-US" altLang="x-none" sz="3200" baseline="0" dirty="0" smtClean="0"/>
              <a:t>There’s no problem</a:t>
            </a:r>
            <a:r>
              <a:rPr lang="en-US" altLang="x-none" sz="3200" baseline="0" dirty="0"/>
              <a:t> </a:t>
            </a:r>
            <a:r>
              <a:rPr lang="en-US" altLang="x-none" sz="3200" baseline="0" dirty="0" smtClean="0"/>
              <a:t>collecting data from any page. Use anywhere to collect data.</a:t>
            </a:r>
            <a:endParaRPr lang="x-none" altLang="x-none" sz="3200" dirty="0"/>
          </a:p>
        </p:txBody>
      </p:sp>
    </p:spTree>
    <p:extLst>
      <p:ext uri="{BB962C8B-B14F-4D97-AF65-F5344CB8AC3E}">
        <p14:creationId xmlns:p14="http://schemas.microsoft.com/office/powerpoint/2010/main" val="6359004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/>
          </p:cNvSpPr>
          <p:nvPr/>
        </p:nvSpPr>
        <p:spPr bwMode="auto">
          <a:xfrm>
            <a:off x="-6923088" y="2030413"/>
            <a:ext cx="10110788" cy="10112375"/>
          </a:xfrm>
          <a:prstGeom prst="rect">
            <a:avLst/>
          </a:prstGeom>
          <a:gradFill rotWithShape="0">
            <a:gsLst>
              <a:gs pos="0">
                <a:srgbClr val="3290DA">
                  <a:alpha val="17000"/>
                </a:srgbClr>
              </a:gs>
              <a:gs pos="100000">
                <a:srgbClr val="2C62CC">
                  <a:alpha val="17000"/>
                </a:srgbClr>
              </a:gs>
            </a:gsLst>
            <a:lin ang="27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8434" name="Rectangle 2"/>
          <p:cNvSpPr>
            <a:spLocks/>
          </p:cNvSpPr>
          <p:nvPr/>
        </p:nvSpPr>
        <p:spPr bwMode="auto">
          <a:xfrm>
            <a:off x="-1695450" y="3390900"/>
            <a:ext cx="7391400" cy="7391400"/>
          </a:xfrm>
          <a:prstGeom prst="rect">
            <a:avLst/>
          </a:prstGeom>
          <a:gradFill rotWithShape="0">
            <a:gsLst>
              <a:gs pos="0">
                <a:srgbClr val="3290DA">
                  <a:alpha val="42000"/>
                </a:srgbClr>
              </a:gs>
              <a:gs pos="100000">
                <a:srgbClr val="2C62CC">
                  <a:alpha val="42000"/>
                </a:srgbClr>
              </a:gs>
            </a:gsLst>
            <a:lin ang="27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9219" name="Rectangle 3"/>
          <p:cNvSpPr>
            <a:spLocks/>
          </p:cNvSpPr>
          <p:nvPr/>
        </p:nvSpPr>
        <p:spPr bwMode="auto">
          <a:xfrm>
            <a:off x="503238" y="12641263"/>
            <a:ext cx="976312" cy="471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fld id="{6E07B62D-6E17-DF45-B589-28CED69DB122}" type="slidenum">
              <a:rPr lang="ko-KR" altLang="ko-KR" baseline="0">
                <a:solidFill>
                  <a:srgbClr val="292B3A"/>
                </a:solidFill>
              </a:rPr>
              <a:pPr algn="ctr" eaLnBrk="1"/>
              <a:t>7</a:t>
            </a:fld>
            <a:endParaRPr lang="ko-KR" altLang="ko-KR" baseline="0">
              <a:solidFill>
                <a:srgbClr val="292B3A"/>
              </a:solidFill>
            </a:endParaRPr>
          </a:p>
        </p:txBody>
      </p:sp>
      <p:sp>
        <p:nvSpPr>
          <p:cNvPr id="9221" name="Rectangle 5"/>
          <p:cNvSpPr>
            <a:spLocks/>
          </p:cNvSpPr>
          <p:nvPr/>
        </p:nvSpPr>
        <p:spPr bwMode="auto">
          <a:xfrm>
            <a:off x="9864725" y="4456172"/>
            <a:ext cx="2654701" cy="841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eaLnBrk="1">
              <a:defRPr/>
            </a:pPr>
            <a:r>
              <a:rPr lang="en-US" altLang="x-none" sz="4800" baseline="0" dirty="0" smtClean="0">
                <a:solidFill>
                  <a:srgbClr val="292929"/>
                </a:solidFill>
              </a:rPr>
              <a:t>Efficiency</a:t>
            </a:r>
            <a:endParaRPr lang="x-none" altLang="x-none" sz="4800" baseline="0" dirty="0">
              <a:solidFill>
                <a:srgbClr val="292929"/>
              </a:solidFill>
            </a:endParaRPr>
          </a:p>
        </p:txBody>
      </p:sp>
      <p:sp>
        <p:nvSpPr>
          <p:cNvPr id="18437" name="Rectangle 6"/>
          <p:cNvSpPr>
            <a:spLocks/>
          </p:cNvSpPr>
          <p:nvPr/>
        </p:nvSpPr>
        <p:spPr bwMode="auto">
          <a:xfrm>
            <a:off x="654050" y="4025900"/>
            <a:ext cx="6121400" cy="6121400"/>
          </a:xfrm>
          <a:prstGeom prst="rect">
            <a:avLst/>
          </a:prstGeom>
          <a:gradFill rotWithShape="0">
            <a:gsLst>
              <a:gs pos="0">
                <a:srgbClr val="3290DA">
                  <a:alpha val="62000"/>
                </a:srgbClr>
              </a:gs>
              <a:gs pos="99001">
                <a:srgbClr val="3290DA">
                  <a:alpha val="62000"/>
                </a:srgbClr>
              </a:gs>
              <a:gs pos="100000">
                <a:srgbClr val="3290DA">
                  <a:alpha val="62000"/>
                </a:srgbClr>
              </a:gs>
            </a:gsLst>
            <a:lin ang="27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9" name="Rectangle 8"/>
          <p:cNvSpPr>
            <a:spLocks/>
          </p:cNvSpPr>
          <p:nvPr/>
        </p:nvSpPr>
        <p:spPr bwMode="auto">
          <a:xfrm>
            <a:off x="9917113" y="5911850"/>
            <a:ext cx="6742112" cy="2318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/>
          <a:p>
            <a:pPr eaLnBrk="1">
              <a:lnSpc>
                <a:spcPct val="150000"/>
              </a:lnSpc>
              <a:defRPr/>
            </a:pPr>
            <a:r>
              <a:rPr lang="en-US" altLang="x-none" sz="3200" baseline="0" dirty="0" smtClean="0"/>
              <a:t>Event though it is used for universal data crawling, it collects more accurately</a:t>
            </a:r>
            <a:endParaRPr lang="x-none" altLang="x-none" sz="3200" dirty="0"/>
          </a:p>
        </p:txBody>
      </p:sp>
      <p:pic>
        <p:nvPicPr>
          <p:cNvPr id="2" name="그림 개체 틀 1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0" r="14230"/>
          <a:stretch>
            <a:fillRect/>
          </a:stretch>
        </p:blipFill>
        <p:spPr bwMode="auto">
          <a:xfrm>
            <a:off x="2127250" y="4337050"/>
            <a:ext cx="5499100" cy="5499100"/>
          </a:xfrm>
          <a:solidFill>
            <a:schemeClr val="tx2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21397438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/>
          </p:cNvSpPr>
          <p:nvPr/>
        </p:nvSpPr>
        <p:spPr bwMode="auto">
          <a:xfrm>
            <a:off x="539750" y="12403138"/>
            <a:ext cx="976313" cy="471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fld id="{F2AB39BA-A802-4824-AF56-9D6E6D1048C7}" type="slidenum">
              <a:rPr lang="ko-KR" altLang="ko-KR" baseline="0">
                <a:solidFill>
                  <a:srgbClr val="292B3A"/>
                </a:solidFill>
                <a:ea typeface="굴림" pitchFamily="50" charset="-127"/>
              </a:rPr>
              <a:pPr algn="ctr" eaLnBrk="1"/>
              <a:t>8</a:t>
            </a:fld>
            <a:endParaRPr lang="ko-KR" altLang="ko-KR" baseline="0">
              <a:solidFill>
                <a:srgbClr val="292B3A"/>
              </a:solidFill>
              <a:ea typeface="굴림" pitchFamily="50" charset="-127"/>
            </a:endParaRPr>
          </a:p>
        </p:txBody>
      </p:sp>
      <p:sp>
        <p:nvSpPr>
          <p:cNvPr id="6150" name="Oval 6"/>
          <p:cNvSpPr>
            <a:spLocks/>
          </p:cNvSpPr>
          <p:nvPr/>
        </p:nvSpPr>
        <p:spPr bwMode="auto">
          <a:xfrm>
            <a:off x="13196888" y="1766888"/>
            <a:ext cx="10180637" cy="10180637"/>
          </a:xfrm>
          <a:prstGeom prst="ellipse">
            <a:avLst/>
          </a:prstGeom>
          <a:noFill/>
          <a:ln w="25400" cap="flat" cmpd="sng">
            <a:solidFill>
              <a:srgbClr val="C9DEEA">
                <a:alpha val="47369"/>
              </a:srgbClr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defRPr/>
            </a:pPr>
            <a:endParaRPr lang="ko-KR" altLang="ko-KR" sz="3200" baseline="0" smtClean="0">
              <a:solidFill>
                <a:srgbClr val="FFFFFF"/>
              </a:solidFill>
              <a:latin typeface="Helvetica Light" charset="0"/>
              <a:ea typeface="굴림" panose="020B0600000101010101" pitchFamily="50" charset="-127"/>
              <a:sym typeface="Helvetica Light" charset="0"/>
            </a:endParaRPr>
          </a:p>
        </p:txBody>
      </p:sp>
      <p:sp>
        <p:nvSpPr>
          <p:cNvPr id="6151" name="Oval 7"/>
          <p:cNvSpPr>
            <a:spLocks/>
          </p:cNvSpPr>
          <p:nvPr/>
        </p:nvSpPr>
        <p:spPr bwMode="auto">
          <a:xfrm>
            <a:off x="11798300" y="368300"/>
            <a:ext cx="12977813" cy="12977813"/>
          </a:xfrm>
          <a:prstGeom prst="ellipse">
            <a:avLst/>
          </a:prstGeom>
          <a:noFill/>
          <a:ln w="25400" cap="flat" cmpd="sng">
            <a:solidFill>
              <a:srgbClr val="C9DEEA">
                <a:alpha val="18163"/>
              </a:srgbClr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defRPr/>
            </a:pPr>
            <a:endParaRPr lang="ko-KR" altLang="ko-KR" sz="3200" baseline="0" smtClean="0">
              <a:solidFill>
                <a:srgbClr val="FFFFFF"/>
              </a:solidFill>
              <a:latin typeface="Helvetica Light" charset="0"/>
              <a:ea typeface="굴림" panose="020B0600000101010101" pitchFamily="50" charset="-127"/>
              <a:sym typeface="Helvetica Light" charset="0"/>
            </a:endParaRPr>
          </a:p>
        </p:txBody>
      </p:sp>
      <p:sp>
        <p:nvSpPr>
          <p:cNvPr id="6153" name="Rectangle 9"/>
          <p:cNvSpPr>
            <a:spLocks/>
          </p:cNvSpPr>
          <p:nvPr/>
        </p:nvSpPr>
        <p:spPr bwMode="auto">
          <a:xfrm>
            <a:off x="879475" y="1979613"/>
            <a:ext cx="5219700" cy="1427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eaLnBrk="1">
              <a:defRPr/>
            </a:pPr>
            <a:r>
              <a:rPr lang="en-US" altLang="x-none" sz="5400" baseline="0" dirty="0">
                <a:solidFill>
                  <a:srgbClr val="292929"/>
                </a:solidFill>
              </a:rPr>
              <a:t>System Diagram</a:t>
            </a:r>
          </a:p>
          <a:p>
            <a:pPr eaLnBrk="1">
              <a:defRPr/>
            </a:pPr>
            <a:r>
              <a:rPr lang="en-US" altLang="x-none" sz="3200" baseline="0" dirty="0">
                <a:solidFill>
                  <a:srgbClr val="292929"/>
                </a:solidFill>
              </a:rPr>
              <a:t>	(Client Side)</a:t>
            </a:r>
          </a:p>
        </p:txBody>
      </p:sp>
      <p:sp>
        <p:nvSpPr>
          <p:cNvPr id="91" name="Oval 3"/>
          <p:cNvSpPr>
            <a:spLocks/>
          </p:cNvSpPr>
          <p:nvPr/>
        </p:nvSpPr>
        <p:spPr bwMode="auto">
          <a:xfrm>
            <a:off x="13196888" y="1766888"/>
            <a:ext cx="10180637" cy="10180637"/>
          </a:xfrm>
          <a:prstGeom prst="ellipse">
            <a:avLst/>
          </a:prstGeom>
          <a:solidFill>
            <a:srgbClr val="C9DEEA">
              <a:alpha val="1749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defRPr/>
            </a:pPr>
            <a:endParaRPr lang="ko-KR" altLang="ko-KR" sz="3200" baseline="0" smtClean="0">
              <a:solidFill>
                <a:srgbClr val="FFFFFF"/>
              </a:solidFill>
              <a:latin typeface="Helvetica Light" charset="0"/>
              <a:ea typeface="굴림" panose="020B0600000101010101" pitchFamily="50" charset="-127"/>
              <a:sym typeface="Helvetica Light" charset="0"/>
            </a:endParaRPr>
          </a:p>
        </p:txBody>
      </p:sp>
      <p:sp>
        <p:nvSpPr>
          <p:cNvPr id="92" name="Oval 4"/>
          <p:cNvSpPr>
            <a:spLocks/>
          </p:cNvSpPr>
          <p:nvPr/>
        </p:nvSpPr>
        <p:spPr bwMode="auto">
          <a:xfrm>
            <a:off x="14689138" y="3259138"/>
            <a:ext cx="7196137" cy="7196137"/>
          </a:xfrm>
          <a:prstGeom prst="ellipse">
            <a:avLst/>
          </a:prstGeom>
          <a:solidFill>
            <a:srgbClr val="C9DEEA">
              <a:alpha val="15323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defRPr/>
            </a:pPr>
            <a:endParaRPr lang="ko-KR" altLang="ko-KR" sz="3200" baseline="0" smtClean="0">
              <a:solidFill>
                <a:srgbClr val="FFFFFF"/>
              </a:solidFill>
              <a:latin typeface="Helvetica Light" charset="0"/>
              <a:ea typeface="굴림" panose="020B0600000101010101" pitchFamily="50" charset="-127"/>
              <a:sym typeface="Helvetica Light" charset="0"/>
            </a:endParaRPr>
          </a:p>
        </p:txBody>
      </p:sp>
      <p:sp>
        <p:nvSpPr>
          <p:cNvPr id="93" name="Oval 5"/>
          <p:cNvSpPr>
            <a:spLocks/>
          </p:cNvSpPr>
          <p:nvPr/>
        </p:nvSpPr>
        <p:spPr bwMode="auto">
          <a:xfrm>
            <a:off x="14689138" y="3259138"/>
            <a:ext cx="7196137" cy="7196137"/>
          </a:xfrm>
          <a:prstGeom prst="ellipse">
            <a:avLst/>
          </a:prstGeom>
          <a:noFill/>
          <a:ln w="25400" cap="flat" cmpd="sng">
            <a:solidFill>
              <a:srgbClr val="C9DEEA">
                <a:alpha val="59743"/>
              </a:srgbClr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defRPr/>
            </a:pPr>
            <a:endParaRPr lang="ko-KR" altLang="ko-KR" sz="3200" baseline="0" smtClean="0">
              <a:solidFill>
                <a:srgbClr val="FFFFFF"/>
              </a:solidFill>
              <a:latin typeface="Helvetica Light" charset="0"/>
              <a:ea typeface="굴림" panose="020B0600000101010101" pitchFamily="50" charset="-127"/>
              <a:sym typeface="Helvetica Light" charset="0"/>
            </a:endParaRPr>
          </a:p>
        </p:txBody>
      </p:sp>
      <p:sp>
        <p:nvSpPr>
          <p:cNvPr id="94" name="Oval 6"/>
          <p:cNvSpPr>
            <a:spLocks/>
          </p:cNvSpPr>
          <p:nvPr/>
        </p:nvSpPr>
        <p:spPr bwMode="auto">
          <a:xfrm>
            <a:off x="13196888" y="1766888"/>
            <a:ext cx="10180637" cy="10180637"/>
          </a:xfrm>
          <a:prstGeom prst="ellipse">
            <a:avLst/>
          </a:prstGeom>
          <a:noFill/>
          <a:ln w="25400" cap="flat" cmpd="sng">
            <a:solidFill>
              <a:srgbClr val="C9DEEA">
                <a:alpha val="47369"/>
              </a:srgbClr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defRPr/>
            </a:pPr>
            <a:endParaRPr lang="ko-KR" altLang="ko-KR" sz="3200" baseline="0" smtClean="0">
              <a:solidFill>
                <a:srgbClr val="FFFFFF"/>
              </a:solidFill>
              <a:latin typeface="Helvetica Light" charset="0"/>
              <a:ea typeface="굴림" panose="020B0600000101010101" pitchFamily="50" charset="-127"/>
              <a:sym typeface="Helvetica Light" charset="0"/>
            </a:endParaRPr>
          </a:p>
        </p:txBody>
      </p:sp>
      <p:sp>
        <p:nvSpPr>
          <p:cNvPr id="95" name="Oval 10"/>
          <p:cNvSpPr>
            <a:spLocks/>
          </p:cNvSpPr>
          <p:nvPr/>
        </p:nvSpPr>
        <p:spPr bwMode="auto">
          <a:xfrm>
            <a:off x="12049125" y="4630738"/>
            <a:ext cx="219075" cy="220662"/>
          </a:xfrm>
          <a:prstGeom prst="ellipse">
            <a:avLst/>
          </a:prstGeom>
          <a:solidFill>
            <a:srgbClr val="E4ED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defRPr/>
            </a:pPr>
            <a:endParaRPr lang="ko-KR" altLang="ko-KR" sz="3200" baseline="0" smtClean="0">
              <a:solidFill>
                <a:srgbClr val="FFFFFF"/>
              </a:solidFill>
              <a:latin typeface="Helvetica Light" charset="0"/>
              <a:ea typeface="굴림" panose="020B0600000101010101" pitchFamily="50" charset="-127"/>
              <a:sym typeface="Helvetica Light" charset="0"/>
            </a:endParaRPr>
          </a:p>
        </p:txBody>
      </p:sp>
      <p:sp>
        <p:nvSpPr>
          <p:cNvPr id="96" name="Oval 11"/>
          <p:cNvSpPr>
            <a:spLocks/>
          </p:cNvSpPr>
          <p:nvPr/>
        </p:nvSpPr>
        <p:spPr bwMode="auto">
          <a:xfrm>
            <a:off x="14605000" y="7116763"/>
            <a:ext cx="220663" cy="220662"/>
          </a:xfrm>
          <a:prstGeom prst="ellipse">
            <a:avLst/>
          </a:prstGeom>
          <a:solidFill>
            <a:srgbClr val="D1D9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defRPr/>
            </a:pPr>
            <a:endParaRPr lang="ko-KR" altLang="ko-KR" sz="3200" baseline="0" smtClean="0">
              <a:solidFill>
                <a:srgbClr val="FFFFFF"/>
              </a:solidFill>
              <a:latin typeface="Helvetica Light" charset="0"/>
              <a:ea typeface="굴림" panose="020B0600000101010101" pitchFamily="50" charset="-127"/>
              <a:sym typeface="Helvetica Light" charset="0"/>
            </a:endParaRPr>
          </a:p>
        </p:txBody>
      </p:sp>
      <p:sp>
        <p:nvSpPr>
          <p:cNvPr id="97" name="Oval 12"/>
          <p:cNvSpPr>
            <a:spLocks/>
          </p:cNvSpPr>
          <p:nvPr/>
        </p:nvSpPr>
        <p:spPr bwMode="auto">
          <a:xfrm>
            <a:off x="14860588" y="10602913"/>
            <a:ext cx="220662" cy="220662"/>
          </a:xfrm>
          <a:prstGeom prst="ellipse">
            <a:avLst/>
          </a:prstGeom>
          <a:solidFill>
            <a:srgbClr val="DAE3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defRPr/>
            </a:pPr>
            <a:endParaRPr lang="ko-KR" altLang="ko-KR" sz="3200" baseline="0" smtClean="0">
              <a:solidFill>
                <a:srgbClr val="FFFFFF"/>
              </a:solidFill>
              <a:latin typeface="Helvetica Light" charset="0"/>
              <a:ea typeface="굴림" panose="020B0600000101010101" pitchFamily="50" charset="-127"/>
              <a:sym typeface="Helvetica Light" charset="0"/>
            </a:endParaRPr>
          </a:p>
        </p:txBody>
      </p:sp>
      <p:sp>
        <p:nvSpPr>
          <p:cNvPr id="98" name="Oval 13"/>
          <p:cNvSpPr>
            <a:spLocks/>
          </p:cNvSpPr>
          <p:nvPr/>
        </p:nvSpPr>
        <p:spPr bwMode="auto">
          <a:xfrm>
            <a:off x="14605000" y="3140075"/>
            <a:ext cx="220663" cy="219075"/>
          </a:xfrm>
          <a:prstGeom prst="ellipse">
            <a:avLst/>
          </a:prstGeom>
          <a:solidFill>
            <a:srgbClr val="DAE3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defRPr/>
            </a:pPr>
            <a:endParaRPr lang="ko-KR" altLang="ko-KR" sz="3200" baseline="0" smtClean="0">
              <a:solidFill>
                <a:srgbClr val="FFFFFF"/>
              </a:solidFill>
              <a:latin typeface="Helvetica Light" charset="0"/>
              <a:ea typeface="굴림" panose="020B0600000101010101" pitchFamily="50" charset="-127"/>
              <a:sym typeface="Helvetica Light" charset="0"/>
            </a:endParaRPr>
          </a:p>
        </p:txBody>
      </p:sp>
      <p:sp>
        <p:nvSpPr>
          <p:cNvPr id="7185" name="Oval 17"/>
          <p:cNvSpPr>
            <a:spLocks/>
          </p:cNvSpPr>
          <p:nvPr/>
        </p:nvSpPr>
        <p:spPr bwMode="auto">
          <a:xfrm>
            <a:off x="12947650" y="4514850"/>
            <a:ext cx="1270000" cy="1270000"/>
          </a:xfrm>
          <a:prstGeom prst="ellipse">
            <a:avLst/>
          </a:prstGeom>
          <a:gradFill rotWithShape="0">
            <a:gsLst>
              <a:gs pos="0">
                <a:srgbClr val="3290DA"/>
              </a:gs>
              <a:gs pos="100000">
                <a:srgbClr val="2C62CC"/>
              </a:gs>
            </a:gsLst>
            <a:lin ang="27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7186" name="Oval 18"/>
          <p:cNvSpPr>
            <a:spLocks/>
          </p:cNvSpPr>
          <p:nvPr/>
        </p:nvSpPr>
        <p:spPr bwMode="auto">
          <a:xfrm>
            <a:off x="16967200" y="3048000"/>
            <a:ext cx="723900" cy="723900"/>
          </a:xfrm>
          <a:prstGeom prst="ellipse">
            <a:avLst/>
          </a:prstGeom>
          <a:gradFill rotWithShape="0">
            <a:gsLst>
              <a:gs pos="0">
                <a:srgbClr val="3290DA"/>
              </a:gs>
              <a:gs pos="100000">
                <a:srgbClr val="2C62CC"/>
              </a:gs>
            </a:gsLst>
            <a:lin ang="27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7187" name="Oval 19"/>
          <p:cNvSpPr>
            <a:spLocks/>
          </p:cNvSpPr>
          <p:nvPr/>
        </p:nvSpPr>
        <p:spPr bwMode="auto">
          <a:xfrm>
            <a:off x="11936413" y="8902700"/>
            <a:ext cx="520700" cy="520700"/>
          </a:xfrm>
          <a:prstGeom prst="ellipse">
            <a:avLst/>
          </a:prstGeom>
          <a:gradFill rotWithShape="0">
            <a:gsLst>
              <a:gs pos="0">
                <a:srgbClr val="3290DA"/>
              </a:gs>
              <a:gs pos="100000">
                <a:srgbClr val="2C62CC"/>
              </a:gs>
            </a:gsLst>
            <a:lin ang="27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7188" name="Oval 20"/>
          <p:cNvSpPr>
            <a:spLocks/>
          </p:cNvSpPr>
          <p:nvPr/>
        </p:nvSpPr>
        <p:spPr bwMode="auto">
          <a:xfrm>
            <a:off x="16225838" y="9532938"/>
            <a:ext cx="1111250" cy="1112837"/>
          </a:xfrm>
          <a:prstGeom prst="ellipse">
            <a:avLst/>
          </a:prstGeom>
          <a:gradFill rotWithShape="0">
            <a:gsLst>
              <a:gs pos="0">
                <a:srgbClr val="3290DA"/>
              </a:gs>
              <a:gs pos="100000">
                <a:srgbClr val="2C62CC"/>
              </a:gs>
            </a:gsLst>
            <a:lin ang="27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7189" name="Oval 21"/>
          <p:cNvSpPr>
            <a:spLocks/>
          </p:cNvSpPr>
          <p:nvPr/>
        </p:nvSpPr>
        <p:spPr bwMode="auto">
          <a:xfrm>
            <a:off x="13698538" y="1901825"/>
            <a:ext cx="373062" cy="373063"/>
          </a:xfrm>
          <a:prstGeom prst="ellipse">
            <a:avLst/>
          </a:prstGeom>
          <a:gradFill rotWithShape="0">
            <a:gsLst>
              <a:gs pos="0">
                <a:srgbClr val="3290DA"/>
              </a:gs>
              <a:gs pos="100000">
                <a:srgbClr val="2C62CC"/>
              </a:gs>
            </a:gsLst>
            <a:lin ang="27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328613" y="4240411"/>
            <a:ext cx="16659225" cy="6650037"/>
            <a:chOff x="328613" y="3402013"/>
            <a:chExt cx="16659225" cy="6650037"/>
          </a:xfrm>
        </p:grpSpPr>
        <p:grpSp>
          <p:nvGrpSpPr>
            <p:cNvPr id="27" name="그룹 20"/>
            <p:cNvGrpSpPr>
              <a:grpSpLocks/>
            </p:cNvGrpSpPr>
            <p:nvPr/>
          </p:nvGrpSpPr>
          <p:grpSpPr bwMode="auto">
            <a:xfrm>
              <a:off x="328613" y="3402013"/>
              <a:ext cx="9752012" cy="6650037"/>
              <a:chOff x="212367" y="2995061"/>
              <a:chExt cx="8112224" cy="5256584"/>
            </a:xfrm>
          </p:grpSpPr>
          <p:graphicFrame>
            <p:nvGraphicFramePr>
              <p:cNvPr id="31" name="다이어그램 30"/>
              <p:cNvGraphicFramePr/>
              <p:nvPr/>
            </p:nvGraphicFramePr>
            <p:xfrm>
              <a:off x="212367" y="2995061"/>
              <a:ext cx="8112224" cy="525658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  <p:sp>
            <p:nvSpPr>
              <p:cNvPr id="32" name="아래쪽 화살표 31"/>
              <p:cNvSpPr/>
              <p:nvPr/>
            </p:nvSpPr>
            <p:spPr bwMode="auto">
              <a:xfrm>
                <a:off x="1086580" y="5533631"/>
                <a:ext cx="1346975" cy="617388"/>
              </a:xfrm>
              <a:prstGeom prst="downArrow">
                <a:avLst/>
              </a:prstGeom>
              <a:blipFill dpi="0" rotWithShape="0">
                <a:blip r:embed="rId8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>
                <a:outerShdw blurRad="38100" dist="25400" dir="5400000" algn="ctr" rotWithShape="0">
                  <a:srgbClr val="000000">
                    <a:alpha val="50000"/>
                  </a:srgbClr>
                </a:outerShdw>
              </a:effectLst>
            </p:spPr>
            <p:txBody>
              <a:bodyPr lIns="50800" tIns="50800" rIns="50800" bIns="50800" anchor="ctr">
                <a:spAutoFit/>
              </a:bodyPr>
              <a:lstStyle/>
              <a:p>
                <a:pPr eaLnBrk="1">
                  <a:defRPr/>
                </a:pPr>
                <a:r>
                  <a:rPr lang="en-US" altLang="ko-KR">
                    <a:ea typeface="굴림" panose="020B0600000101010101" pitchFamily="50" charset="-127"/>
                  </a:rPr>
                  <a:t>``</a:t>
                </a:r>
                <a:endParaRPr lang="ko-KR" altLang="en-US">
                  <a:ea typeface="굴림" panose="020B0600000101010101" pitchFamily="50" charset="-127"/>
                </a:endParaRPr>
              </a:p>
            </p:txBody>
          </p:sp>
          <p:sp>
            <p:nvSpPr>
              <p:cNvPr id="33" name="아래쪽 화살표 32"/>
              <p:cNvSpPr/>
              <p:nvPr/>
            </p:nvSpPr>
            <p:spPr bwMode="auto">
              <a:xfrm rot="16200000">
                <a:off x="3133052" y="5411250"/>
                <a:ext cx="1346459" cy="783095"/>
              </a:xfrm>
              <a:prstGeom prst="downArrow">
                <a:avLst/>
              </a:prstGeom>
              <a:blipFill dpi="0" rotWithShape="0">
                <a:blip r:embed="rId8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>
                <a:outerShdw blurRad="38100" dist="25400" dir="5400000" algn="ctr" rotWithShape="0">
                  <a:srgbClr val="000000">
                    <a:alpha val="50000"/>
                  </a:srgbClr>
                </a:outerShdw>
              </a:effectLst>
            </p:spPr>
            <p:txBody>
              <a:bodyPr lIns="50800" tIns="50800" rIns="50800" bIns="50800" anchor="ctr">
                <a:spAutoFit/>
              </a:bodyPr>
              <a:lstStyle/>
              <a:p>
                <a:pPr eaLnBrk="1">
                  <a:defRPr/>
                </a:pPr>
                <a:endParaRPr lang="ko-KR" altLang="en-US"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28" name="모서리가 둥근 직사각형 27"/>
            <p:cNvSpPr/>
            <p:nvPr/>
          </p:nvSpPr>
          <p:spPr bwMode="auto">
            <a:xfrm>
              <a:off x="5119688" y="3922713"/>
              <a:ext cx="4443412" cy="5867400"/>
            </a:xfrm>
            <a:prstGeom prst="roundRect">
              <a:avLst/>
            </a:prstGeom>
            <a:blipFill dpi="0" rotWithShape="0">
              <a:blip r:embed="rId8">
                <a:alphaModFix amt="2000"/>
              </a:blip>
              <a:srcRect/>
              <a:tile tx="0" ty="0" sx="100000" sy="100000" flip="none" algn="tl"/>
            </a:blip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>
              <a:spAutoFit/>
            </a:bodyPr>
            <a:lstStyle/>
            <a:p>
              <a:pPr eaLnBrk="1">
                <a:defRPr/>
              </a:pPr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9" name="오른쪽 화살표 28"/>
            <p:cNvSpPr/>
            <p:nvPr/>
          </p:nvSpPr>
          <p:spPr bwMode="auto">
            <a:xfrm>
              <a:off x="9586913" y="6049963"/>
              <a:ext cx="3228975" cy="1908175"/>
            </a:xfrm>
            <a:prstGeom prst="rightArrow">
              <a:avLst/>
            </a:prstGeom>
            <a:solidFill>
              <a:schemeClr val="accent5">
                <a:lumMod val="5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>
              <a:spAutoFit/>
            </a:bodyPr>
            <a:lstStyle/>
            <a:p>
              <a:pPr eaLnBrk="1">
                <a:defRPr/>
              </a:pPr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30" name="순서도: 자기 디스크 29"/>
            <p:cNvSpPr/>
            <p:nvPr/>
          </p:nvSpPr>
          <p:spPr bwMode="auto">
            <a:xfrm>
              <a:off x="12954000" y="5124450"/>
              <a:ext cx="4033838" cy="3465513"/>
            </a:xfrm>
            <a:prstGeom prst="flowChartMagneticDisk">
              <a:avLst/>
            </a:prstGeom>
            <a:blipFill dpi="0" rotWithShape="0">
              <a:blip r:embed="rId8"/>
              <a:srcRect/>
              <a:tile tx="0" ty="0" sx="100000" sy="100000" flip="none" algn="tl"/>
            </a:blip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>
              <a:spAutoFit/>
            </a:bodyPr>
            <a:lstStyle/>
            <a:p>
              <a:pPr eaLnBrk="1">
                <a:defRPr/>
              </a:pPr>
              <a:r>
                <a:rPr lang="en-US" altLang="ko-KR" sz="8000" dirty="0">
                  <a:ea typeface="굴림" panose="020B0600000101010101" pitchFamily="50" charset="-127"/>
                </a:rPr>
                <a:t>	</a:t>
              </a:r>
            </a:p>
            <a:p>
              <a:pPr eaLnBrk="1">
                <a:defRPr/>
              </a:pPr>
              <a:r>
                <a:rPr lang="en-US" altLang="ko-KR" sz="8000" dirty="0">
                  <a:ea typeface="굴림" panose="020B0600000101010101" pitchFamily="50" charset="-127"/>
                </a:rPr>
                <a:t>	Server</a:t>
              </a:r>
              <a:endParaRPr lang="ko-KR" altLang="en-US" sz="8000" dirty="0"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36276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Oval 4"/>
          <p:cNvSpPr>
            <a:spLocks/>
          </p:cNvSpPr>
          <p:nvPr/>
        </p:nvSpPr>
        <p:spPr bwMode="auto">
          <a:xfrm>
            <a:off x="14689138" y="3259138"/>
            <a:ext cx="7196137" cy="7196137"/>
          </a:xfrm>
          <a:prstGeom prst="ellipse">
            <a:avLst/>
          </a:prstGeom>
          <a:solidFill>
            <a:srgbClr val="C9DEEA">
              <a:alpha val="15323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defRPr/>
            </a:pPr>
            <a:endParaRPr lang="ko-KR" altLang="ko-KR" sz="3200" baseline="0" smtClean="0">
              <a:solidFill>
                <a:srgbClr val="FFFFFF"/>
              </a:solidFill>
              <a:latin typeface="Helvetica Light" charset="0"/>
              <a:ea typeface="굴림" panose="020B0600000101010101" pitchFamily="50" charset="-127"/>
              <a:sym typeface="Helvetica Light" charset="0"/>
            </a:endParaRPr>
          </a:p>
        </p:txBody>
      </p:sp>
      <p:sp>
        <p:nvSpPr>
          <p:cNvPr id="93" name="Oval 5"/>
          <p:cNvSpPr>
            <a:spLocks/>
          </p:cNvSpPr>
          <p:nvPr/>
        </p:nvSpPr>
        <p:spPr bwMode="auto">
          <a:xfrm>
            <a:off x="14689138" y="3259138"/>
            <a:ext cx="7196137" cy="7196137"/>
          </a:xfrm>
          <a:prstGeom prst="ellipse">
            <a:avLst/>
          </a:prstGeom>
          <a:noFill/>
          <a:ln w="25400" cap="flat" cmpd="sng">
            <a:solidFill>
              <a:srgbClr val="C9DEEA">
                <a:alpha val="59743"/>
              </a:srgbClr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defRPr/>
            </a:pPr>
            <a:endParaRPr lang="ko-KR" altLang="ko-KR" sz="3200" baseline="0" smtClean="0">
              <a:solidFill>
                <a:srgbClr val="FFFFFF"/>
              </a:solidFill>
              <a:latin typeface="Helvetica Light" charset="0"/>
              <a:ea typeface="굴림" panose="020B0600000101010101" pitchFamily="50" charset="-127"/>
              <a:sym typeface="Helvetica Light" charset="0"/>
            </a:endParaRPr>
          </a:p>
        </p:txBody>
      </p:sp>
      <p:sp>
        <p:nvSpPr>
          <p:cNvPr id="96" name="Oval 11"/>
          <p:cNvSpPr>
            <a:spLocks/>
          </p:cNvSpPr>
          <p:nvPr/>
        </p:nvSpPr>
        <p:spPr bwMode="auto">
          <a:xfrm>
            <a:off x="14605000" y="7116763"/>
            <a:ext cx="220663" cy="220662"/>
          </a:xfrm>
          <a:prstGeom prst="ellipse">
            <a:avLst/>
          </a:prstGeom>
          <a:solidFill>
            <a:srgbClr val="D1D9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defRPr/>
            </a:pPr>
            <a:endParaRPr lang="ko-KR" altLang="ko-KR" sz="3200" baseline="0" smtClean="0">
              <a:solidFill>
                <a:srgbClr val="FFFFFF"/>
              </a:solidFill>
              <a:latin typeface="Helvetica Light" charset="0"/>
              <a:ea typeface="굴림" panose="020B0600000101010101" pitchFamily="50" charset="-127"/>
              <a:sym typeface="Helvetica Light" charset="0"/>
            </a:endParaRPr>
          </a:p>
        </p:txBody>
      </p:sp>
      <p:sp>
        <p:nvSpPr>
          <p:cNvPr id="97" name="Oval 12"/>
          <p:cNvSpPr>
            <a:spLocks/>
          </p:cNvSpPr>
          <p:nvPr/>
        </p:nvSpPr>
        <p:spPr bwMode="auto">
          <a:xfrm>
            <a:off x="14860588" y="10602913"/>
            <a:ext cx="220662" cy="220662"/>
          </a:xfrm>
          <a:prstGeom prst="ellipse">
            <a:avLst/>
          </a:prstGeom>
          <a:solidFill>
            <a:srgbClr val="DAE3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defRPr/>
            </a:pPr>
            <a:endParaRPr lang="ko-KR" altLang="ko-KR" sz="3200" baseline="0" smtClean="0">
              <a:solidFill>
                <a:srgbClr val="FFFFFF"/>
              </a:solidFill>
              <a:latin typeface="Helvetica Light" charset="0"/>
              <a:ea typeface="굴림" panose="020B0600000101010101" pitchFamily="50" charset="-127"/>
              <a:sym typeface="Helvetica Light" charset="0"/>
            </a:endParaRPr>
          </a:p>
        </p:txBody>
      </p:sp>
      <p:sp>
        <p:nvSpPr>
          <p:cNvPr id="98" name="Oval 13"/>
          <p:cNvSpPr>
            <a:spLocks/>
          </p:cNvSpPr>
          <p:nvPr/>
        </p:nvSpPr>
        <p:spPr bwMode="auto">
          <a:xfrm>
            <a:off x="14605000" y="3140075"/>
            <a:ext cx="220663" cy="219075"/>
          </a:xfrm>
          <a:prstGeom prst="ellipse">
            <a:avLst/>
          </a:prstGeom>
          <a:solidFill>
            <a:srgbClr val="DAE3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defRPr/>
            </a:pPr>
            <a:endParaRPr lang="ko-KR" altLang="ko-KR" sz="3200" baseline="0" smtClean="0">
              <a:solidFill>
                <a:srgbClr val="FFFFFF"/>
              </a:solidFill>
              <a:latin typeface="Helvetica Light" charset="0"/>
              <a:ea typeface="굴림" panose="020B0600000101010101" pitchFamily="50" charset="-127"/>
              <a:sym typeface="Helvetica Light" charset="0"/>
            </a:endParaRPr>
          </a:p>
        </p:txBody>
      </p:sp>
      <p:sp>
        <p:nvSpPr>
          <p:cNvPr id="8199" name="Oval 18"/>
          <p:cNvSpPr>
            <a:spLocks/>
          </p:cNvSpPr>
          <p:nvPr/>
        </p:nvSpPr>
        <p:spPr bwMode="auto">
          <a:xfrm>
            <a:off x="16967200" y="3048000"/>
            <a:ext cx="723900" cy="723900"/>
          </a:xfrm>
          <a:prstGeom prst="ellipse">
            <a:avLst/>
          </a:prstGeom>
          <a:gradFill rotWithShape="0">
            <a:gsLst>
              <a:gs pos="0">
                <a:srgbClr val="3290DA"/>
              </a:gs>
              <a:gs pos="100000">
                <a:srgbClr val="2C62CC"/>
              </a:gs>
            </a:gsLst>
            <a:lin ang="27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8200" name="Oval 20"/>
          <p:cNvSpPr>
            <a:spLocks/>
          </p:cNvSpPr>
          <p:nvPr/>
        </p:nvSpPr>
        <p:spPr bwMode="auto">
          <a:xfrm>
            <a:off x="16225838" y="9532938"/>
            <a:ext cx="1111250" cy="1112837"/>
          </a:xfrm>
          <a:prstGeom prst="ellipse">
            <a:avLst/>
          </a:prstGeom>
          <a:gradFill rotWithShape="0">
            <a:gsLst>
              <a:gs pos="0">
                <a:srgbClr val="3290DA"/>
              </a:gs>
              <a:gs pos="100000">
                <a:srgbClr val="2C62CC"/>
              </a:gs>
            </a:gsLst>
            <a:lin ang="27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8201" name="Oval 21"/>
          <p:cNvSpPr>
            <a:spLocks/>
          </p:cNvSpPr>
          <p:nvPr/>
        </p:nvSpPr>
        <p:spPr bwMode="auto">
          <a:xfrm>
            <a:off x="13698538" y="1901825"/>
            <a:ext cx="373062" cy="373063"/>
          </a:xfrm>
          <a:prstGeom prst="ellipse">
            <a:avLst/>
          </a:prstGeom>
          <a:gradFill rotWithShape="0">
            <a:gsLst>
              <a:gs pos="0">
                <a:srgbClr val="3290DA"/>
              </a:gs>
              <a:gs pos="100000">
                <a:srgbClr val="2C62CC"/>
              </a:gs>
            </a:gsLst>
            <a:lin ang="27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91" name="Oval 3"/>
          <p:cNvSpPr>
            <a:spLocks/>
          </p:cNvSpPr>
          <p:nvPr/>
        </p:nvSpPr>
        <p:spPr bwMode="auto">
          <a:xfrm>
            <a:off x="7677150" y="-3752850"/>
            <a:ext cx="21220113" cy="21220113"/>
          </a:xfrm>
          <a:prstGeom prst="ellipse">
            <a:avLst/>
          </a:prstGeom>
          <a:solidFill>
            <a:srgbClr val="C9DEEA">
              <a:alpha val="1749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defRPr/>
            </a:pPr>
            <a:endParaRPr lang="ko-KR" altLang="ko-KR" sz="3200" baseline="0" smtClean="0">
              <a:solidFill>
                <a:srgbClr val="FFFFFF"/>
              </a:solidFill>
              <a:latin typeface="Helvetica Light" charset="0"/>
              <a:ea typeface="굴림" panose="020B0600000101010101" pitchFamily="50" charset="-127"/>
              <a:sym typeface="Helvetica Light" charset="0"/>
            </a:endParaRPr>
          </a:p>
        </p:txBody>
      </p:sp>
      <p:sp>
        <p:nvSpPr>
          <p:cNvPr id="95" name="Oval 10"/>
          <p:cNvSpPr>
            <a:spLocks/>
          </p:cNvSpPr>
          <p:nvPr/>
        </p:nvSpPr>
        <p:spPr bwMode="auto">
          <a:xfrm>
            <a:off x="12049125" y="4630738"/>
            <a:ext cx="219075" cy="220662"/>
          </a:xfrm>
          <a:prstGeom prst="ellipse">
            <a:avLst/>
          </a:prstGeom>
          <a:solidFill>
            <a:srgbClr val="E4ED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defRPr/>
            </a:pPr>
            <a:endParaRPr lang="ko-KR" altLang="ko-KR" sz="3200" baseline="0" smtClean="0">
              <a:solidFill>
                <a:srgbClr val="FFFFFF"/>
              </a:solidFill>
              <a:latin typeface="Helvetica Light" charset="0"/>
              <a:ea typeface="굴림" panose="020B0600000101010101" pitchFamily="50" charset="-127"/>
              <a:sym typeface="Helvetica Light" charset="0"/>
            </a:endParaRPr>
          </a:p>
        </p:txBody>
      </p:sp>
      <p:sp>
        <p:nvSpPr>
          <p:cNvPr id="8204" name="Oval 19"/>
          <p:cNvSpPr>
            <a:spLocks/>
          </p:cNvSpPr>
          <p:nvPr/>
        </p:nvSpPr>
        <p:spPr bwMode="auto">
          <a:xfrm>
            <a:off x="11936413" y="8902700"/>
            <a:ext cx="520700" cy="520700"/>
          </a:xfrm>
          <a:prstGeom prst="ellipse">
            <a:avLst/>
          </a:prstGeom>
          <a:gradFill rotWithShape="0">
            <a:gsLst>
              <a:gs pos="0">
                <a:srgbClr val="3290DA"/>
              </a:gs>
              <a:gs pos="100000">
                <a:srgbClr val="2C62CC"/>
              </a:gs>
            </a:gsLst>
            <a:lin ang="27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8205" name="Oval 17"/>
          <p:cNvSpPr>
            <a:spLocks/>
          </p:cNvSpPr>
          <p:nvPr/>
        </p:nvSpPr>
        <p:spPr bwMode="auto">
          <a:xfrm>
            <a:off x="12947650" y="4514850"/>
            <a:ext cx="1270000" cy="1270000"/>
          </a:xfrm>
          <a:prstGeom prst="ellipse">
            <a:avLst/>
          </a:prstGeom>
          <a:gradFill rotWithShape="0">
            <a:gsLst>
              <a:gs pos="0">
                <a:srgbClr val="3290DA"/>
              </a:gs>
              <a:gs pos="100000">
                <a:srgbClr val="2C62CC"/>
              </a:gs>
            </a:gsLst>
            <a:lin ang="27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ko-KR" altLang="ko-KR" sz="3200" baseline="0">
              <a:solidFill>
                <a:srgbClr val="FFFFFF"/>
              </a:solidFill>
              <a:latin typeface="Helvetica Light" charset="0"/>
              <a:ea typeface="굴림" pitchFamily="50" charset="-127"/>
              <a:sym typeface="Helvetica Light" charset="0"/>
            </a:endParaRPr>
          </a:p>
        </p:txBody>
      </p:sp>
      <p:sp>
        <p:nvSpPr>
          <p:cNvPr id="6150" name="Oval 6"/>
          <p:cNvSpPr>
            <a:spLocks/>
          </p:cNvSpPr>
          <p:nvPr/>
        </p:nvSpPr>
        <p:spPr bwMode="auto">
          <a:xfrm>
            <a:off x="13196888" y="1766888"/>
            <a:ext cx="10180637" cy="10180637"/>
          </a:xfrm>
          <a:prstGeom prst="ellipse">
            <a:avLst/>
          </a:prstGeom>
          <a:noFill/>
          <a:ln w="25400" cap="flat" cmpd="sng">
            <a:solidFill>
              <a:srgbClr val="C9DEEA">
                <a:alpha val="47369"/>
              </a:srgbClr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defRPr/>
            </a:pPr>
            <a:endParaRPr lang="ko-KR" altLang="ko-KR" sz="3200" baseline="0" smtClean="0">
              <a:solidFill>
                <a:srgbClr val="FFFFFF"/>
              </a:solidFill>
              <a:latin typeface="Helvetica Light" charset="0"/>
              <a:ea typeface="굴림" panose="020B0600000101010101" pitchFamily="50" charset="-127"/>
              <a:sym typeface="Helvetica Light" charset="0"/>
            </a:endParaRPr>
          </a:p>
        </p:txBody>
      </p:sp>
      <p:sp>
        <p:nvSpPr>
          <p:cNvPr id="94" name="Oval 6"/>
          <p:cNvSpPr>
            <a:spLocks/>
          </p:cNvSpPr>
          <p:nvPr/>
        </p:nvSpPr>
        <p:spPr bwMode="auto">
          <a:xfrm>
            <a:off x="13196888" y="1766888"/>
            <a:ext cx="10180637" cy="10180637"/>
          </a:xfrm>
          <a:prstGeom prst="ellipse">
            <a:avLst/>
          </a:prstGeom>
          <a:noFill/>
          <a:ln w="25400" cap="flat" cmpd="sng">
            <a:solidFill>
              <a:srgbClr val="C9DEEA">
                <a:alpha val="47369"/>
              </a:srgbClr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defRPr/>
            </a:pPr>
            <a:endParaRPr lang="ko-KR" altLang="ko-KR" sz="3200" baseline="0" smtClean="0">
              <a:solidFill>
                <a:srgbClr val="FFFFFF"/>
              </a:solidFill>
              <a:latin typeface="Helvetica Light" charset="0"/>
              <a:ea typeface="굴림" panose="020B0600000101010101" pitchFamily="50" charset="-127"/>
              <a:sym typeface="Helvetica Light" charset="0"/>
            </a:endParaRPr>
          </a:p>
        </p:txBody>
      </p:sp>
      <p:sp>
        <p:nvSpPr>
          <p:cNvPr id="6145" name="Rectangle 1"/>
          <p:cNvSpPr>
            <a:spLocks/>
          </p:cNvSpPr>
          <p:nvPr/>
        </p:nvSpPr>
        <p:spPr bwMode="auto">
          <a:xfrm>
            <a:off x="539750" y="12403138"/>
            <a:ext cx="976313" cy="471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fld id="{34D53AE8-7DE5-4DD1-92A7-4C43AB48BBC9}" type="slidenum">
              <a:rPr lang="ko-KR" altLang="ko-KR" baseline="0">
                <a:solidFill>
                  <a:srgbClr val="292B3A"/>
                </a:solidFill>
                <a:ea typeface="굴림" pitchFamily="50" charset="-127"/>
              </a:rPr>
              <a:pPr algn="ctr" eaLnBrk="1"/>
              <a:t>9</a:t>
            </a:fld>
            <a:endParaRPr lang="ko-KR" altLang="ko-KR" baseline="0">
              <a:solidFill>
                <a:srgbClr val="292B3A"/>
              </a:solidFill>
              <a:ea typeface="굴림" pitchFamily="50" charset="-127"/>
            </a:endParaRPr>
          </a:p>
        </p:txBody>
      </p:sp>
      <p:sp>
        <p:nvSpPr>
          <p:cNvPr id="6151" name="Oval 7"/>
          <p:cNvSpPr>
            <a:spLocks/>
          </p:cNvSpPr>
          <p:nvPr/>
        </p:nvSpPr>
        <p:spPr bwMode="auto">
          <a:xfrm>
            <a:off x="11798300" y="368300"/>
            <a:ext cx="12977813" cy="12977813"/>
          </a:xfrm>
          <a:prstGeom prst="ellipse">
            <a:avLst/>
          </a:prstGeom>
          <a:noFill/>
          <a:ln w="25400" cap="flat" cmpd="sng">
            <a:solidFill>
              <a:srgbClr val="C9DEEA">
                <a:alpha val="18163"/>
              </a:srgbClr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 baseline="50000">
                <a:solidFill>
                  <a:srgbClr val="222222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>
              <a:defRPr/>
            </a:pPr>
            <a:endParaRPr lang="ko-KR" altLang="ko-KR" sz="3200" baseline="0" smtClean="0">
              <a:solidFill>
                <a:srgbClr val="FFFFFF"/>
              </a:solidFill>
              <a:latin typeface="Helvetica Light" charset="0"/>
              <a:ea typeface="굴림" panose="020B0600000101010101" pitchFamily="50" charset="-127"/>
              <a:sym typeface="Helvetica Light" charset="0"/>
            </a:endParaRPr>
          </a:p>
        </p:txBody>
      </p:sp>
      <p:sp>
        <p:nvSpPr>
          <p:cNvPr id="6153" name="Rectangle 9"/>
          <p:cNvSpPr>
            <a:spLocks/>
          </p:cNvSpPr>
          <p:nvPr/>
        </p:nvSpPr>
        <p:spPr bwMode="auto">
          <a:xfrm>
            <a:off x="913463" y="1523632"/>
            <a:ext cx="5576888" cy="1427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eaLnBrk="1">
              <a:defRPr/>
            </a:pPr>
            <a:r>
              <a:rPr lang="en-US" altLang="x-none" sz="5400" baseline="0" dirty="0">
                <a:solidFill>
                  <a:srgbClr val="292929"/>
                </a:solidFill>
              </a:rPr>
              <a:t>System Diagram</a:t>
            </a:r>
          </a:p>
          <a:p>
            <a:pPr eaLnBrk="1">
              <a:defRPr/>
            </a:pPr>
            <a:r>
              <a:rPr lang="en-US" altLang="x-none" sz="3200" baseline="0" dirty="0">
                <a:solidFill>
                  <a:srgbClr val="292929"/>
                </a:solidFill>
              </a:rPr>
              <a:t>	(Server Side)</a:t>
            </a:r>
          </a:p>
        </p:txBody>
      </p:sp>
      <p:graphicFrame>
        <p:nvGraphicFramePr>
          <p:cNvPr id="15" name="다이어그램 14"/>
          <p:cNvGraphicFramePr/>
          <p:nvPr/>
        </p:nvGraphicFramePr>
        <p:xfrm>
          <a:off x="6335403" y="2778259"/>
          <a:ext cx="9195684" cy="6650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212" name="그룹 2"/>
          <p:cNvGrpSpPr>
            <a:grpSpLocks/>
          </p:cNvGrpSpPr>
          <p:nvPr/>
        </p:nvGrpSpPr>
        <p:grpSpPr bwMode="auto">
          <a:xfrm>
            <a:off x="314325" y="3348038"/>
            <a:ext cx="3973513" cy="5100637"/>
            <a:chOff x="2683779" y="10523528"/>
            <a:chExt cx="3973401" cy="5101270"/>
          </a:xfrm>
        </p:grpSpPr>
        <p:grpSp>
          <p:nvGrpSpPr>
            <p:cNvPr id="8243" name="그룹 25"/>
            <p:cNvGrpSpPr>
              <a:grpSpLocks/>
            </p:cNvGrpSpPr>
            <p:nvPr/>
          </p:nvGrpSpPr>
          <p:grpSpPr bwMode="auto">
            <a:xfrm>
              <a:off x="2683779" y="10523528"/>
              <a:ext cx="3973401" cy="5101270"/>
              <a:chOff x="5007887" y="1085816"/>
              <a:chExt cx="3973401" cy="5101270"/>
            </a:xfrm>
          </p:grpSpPr>
          <p:sp>
            <p:nvSpPr>
              <p:cNvPr id="39" name="모서리가 둥근 직사각형 38"/>
              <p:cNvSpPr/>
              <p:nvPr/>
            </p:nvSpPr>
            <p:spPr>
              <a:xfrm>
                <a:off x="5007887" y="1085816"/>
                <a:ext cx="3973401" cy="5101270"/>
              </a:xfrm>
              <a:prstGeom prst="roundRect">
                <a:avLst>
                  <a:gd name="adj" fmla="val 10500"/>
                </a:avLst>
              </a:prstGeom>
              <a:solidFill>
                <a:schemeClr val="accent4">
                  <a:lumMod val="50000"/>
                  <a:lumOff val="5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0" name="모서리가 둥근 직사각형 4"/>
              <p:cNvSpPr/>
              <p:nvPr/>
            </p:nvSpPr>
            <p:spPr>
              <a:xfrm>
                <a:off x="5130122" y="1123921"/>
                <a:ext cx="3728932" cy="485676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tIns="91440" bIns="2956381"/>
              <a:lstStyle>
                <a:lvl1pPr defTabSz="1066800"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1pPr>
                <a:lvl2pPr defTabSz="1066800"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2pPr>
                <a:lvl3pPr defTabSz="1066800"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3pPr>
                <a:lvl4pPr defTabSz="1066800"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4pPr>
                <a:lvl5pPr defTabSz="1066800"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5pPr>
                <a:lvl6pPr indent="-914400" defTabSz="1066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6pPr>
                <a:lvl7pPr indent="-914400" defTabSz="1066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7pPr>
                <a:lvl8pPr indent="-914400" defTabSz="1066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8pPr>
                <a:lvl9pPr indent="-914400" defTabSz="1066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9pPr>
              </a:lstStyle>
              <a:p>
                <a:pPr latinLnBrk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endParaRPr lang="en-US" altLang="ko-KR" sz="4400" dirty="0" smtClean="0">
                  <a:ea typeface="굴림" panose="020B0600000101010101" pitchFamily="50" charset="-127"/>
                </a:endParaRPr>
              </a:p>
              <a:p>
                <a:pPr latinLnBrk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US" altLang="ko-KR" sz="4400" dirty="0" smtClean="0">
                    <a:ea typeface="굴림" panose="020B0600000101010101" pitchFamily="50" charset="-127"/>
                  </a:rPr>
                  <a:t>Normalized Format</a:t>
                </a:r>
                <a:endParaRPr lang="ko-KR" altLang="en-US" sz="4400" dirty="0" smtClean="0">
                  <a:ea typeface="굴림" panose="020B0600000101010101" pitchFamily="50" charset="-127"/>
                </a:endParaRPr>
              </a:p>
            </p:txBody>
          </p:sp>
        </p:grpSp>
        <p:grpSp>
          <p:nvGrpSpPr>
            <p:cNvPr id="8244" name="그룹 26"/>
            <p:cNvGrpSpPr>
              <a:grpSpLocks/>
            </p:cNvGrpSpPr>
            <p:nvPr/>
          </p:nvGrpSpPr>
          <p:grpSpPr bwMode="auto">
            <a:xfrm>
              <a:off x="2749318" y="11500200"/>
              <a:ext cx="3797824" cy="622401"/>
              <a:chOff x="5073426" y="2062488"/>
              <a:chExt cx="3797824" cy="622401"/>
            </a:xfrm>
          </p:grpSpPr>
          <p:sp>
            <p:nvSpPr>
              <p:cNvPr id="37" name="모서리가 둥근 직사각형 36"/>
              <p:cNvSpPr/>
              <p:nvPr/>
            </p:nvSpPr>
            <p:spPr>
              <a:xfrm>
                <a:off x="5072973" y="2062249"/>
                <a:ext cx="3798780" cy="622377"/>
              </a:xfrm>
              <a:prstGeom prst="roundRect">
                <a:avLst>
                  <a:gd name="adj" fmla="val 1050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8" name="모서리가 둥근 직사각형 6"/>
              <p:cNvSpPr/>
              <p:nvPr/>
            </p:nvSpPr>
            <p:spPr>
              <a:xfrm>
                <a:off x="5092022" y="2081301"/>
                <a:ext cx="3760681" cy="58427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95250" tIns="95250" rIns="95250" bIns="95250" anchor="ctr"/>
              <a:lstStyle>
                <a:lvl1pPr defTabSz="1111250"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1pPr>
                <a:lvl2pPr defTabSz="1111250"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2pPr>
                <a:lvl3pPr defTabSz="1111250"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3pPr>
                <a:lvl4pPr defTabSz="1111250"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4pPr>
                <a:lvl5pPr defTabSz="1111250"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5pPr>
                <a:lvl6pPr indent="-914400" defTabSz="11112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6pPr>
                <a:lvl7pPr indent="-914400" defTabSz="11112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7pPr>
                <a:lvl8pPr indent="-914400" defTabSz="11112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8pPr>
                <a:lvl9pPr indent="-914400" defTabSz="11112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9pPr>
              </a:lstStyle>
              <a:p>
                <a:pPr algn="ctr" latinLnBrk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endParaRPr lang="en-US" altLang="ko-KR" sz="3200" smtClean="0">
                  <a:solidFill>
                    <a:srgbClr val="DCDEE0"/>
                  </a:solidFill>
                  <a:ea typeface="굴림" panose="020B0600000101010101" pitchFamily="50" charset="-127"/>
                </a:endParaRPr>
              </a:p>
              <a:p>
                <a:pPr algn="ctr" latinLnBrk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US" altLang="ko-KR" sz="3200" smtClean="0">
                    <a:solidFill>
                      <a:srgbClr val="DCDEE0"/>
                    </a:solidFill>
                    <a:ea typeface="굴림" panose="020B0600000101010101" pitchFamily="50" charset="-127"/>
                  </a:rPr>
                  <a:t>URL</a:t>
                </a:r>
              </a:p>
            </p:txBody>
          </p:sp>
        </p:grpSp>
        <p:grpSp>
          <p:nvGrpSpPr>
            <p:cNvPr id="8245" name="그룹 27"/>
            <p:cNvGrpSpPr>
              <a:grpSpLocks/>
            </p:cNvGrpSpPr>
            <p:nvPr/>
          </p:nvGrpSpPr>
          <p:grpSpPr bwMode="auto">
            <a:xfrm>
              <a:off x="2749318" y="13293534"/>
              <a:ext cx="3797824" cy="565819"/>
              <a:chOff x="5073426" y="3855822"/>
              <a:chExt cx="3797824" cy="565819"/>
            </a:xfrm>
          </p:grpSpPr>
          <p:sp>
            <p:nvSpPr>
              <p:cNvPr id="35" name="모서리가 둥근 직사각형 34"/>
              <p:cNvSpPr/>
              <p:nvPr/>
            </p:nvSpPr>
            <p:spPr>
              <a:xfrm>
                <a:off x="5072973" y="3856347"/>
                <a:ext cx="3798780" cy="565220"/>
              </a:xfrm>
              <a:prstGeom prst="roundRect">
                <a:avLst>
                  <a:gd name="adj" fmla="val 1050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r>
                  <a:rPr lang="en-US" altLang="ko-KR">
                    <a:solidFill>
                      <a:srgbClr val="DCDEE0"/>
                    </a:solidFill>
                    <a:ea typeface="굴림" panose="020B0600000101010101" pitchFamily="50" charset="-127"/>
                  </a:rPr>
                  <a:t>	</a:t>
                </a:r>
              </a:p>
              <a:p>
                <a:pPr>
                  <a:defRPr/>
                </a:pPr>
                <a:r>
                  <a:rPr lang="en-US" altLang="ko-KR">
                    <a:solidFill>
                      <a:srgbClr val="DCDEE0"/>
                    </a:solidFill>
                    <a:ea typeface="굴림" panose="020B0600000101010101" pitchFamily="50" charset="-127"/>
                  </a:rPr>
                  <a:t>	</a:t>
                </a:r>
                <a:endParaRPr lang="ko-KR" altLang="en-US">
                  <a:solidFill>
                    <a:srgbClr val="DCDEE0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36" name="모서리가 둥근 직사각형 8"/>
              <p:cNvSpPr/>
              <p:nvPr/>
            </p:nvSpPr>
            <p:spPr>
              <a:xfrm>
                <a:off x="5090435" y="3873812"/>
                <a:ext cx="3763857" cy="53029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95250" tIns="95250" rIns="95250" bIns="95250" anchor="ctr"/>
              <a:lstStyle>
                <a:lvl1pPr defTabSz="1111250"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1pPr>
                <a:lvl2pPr defTabSz="1111250"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2pPr>
                <a:lvl3pPr defTabSz="1111250"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3pPr>
                <a:lvl4pPr defTabSz="1111250"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4pPr>
                <a:lvl5pPr defTabSz="1111250"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5pPr>
                <a:lvl6pPr indent="-914400" defTabSz="11112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6pPr>
                <a:lvl7pPr indent="-914400" defTabSz="11112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7pPr>
                <a:lvl8pPr indent="-914400" defTabSz="11112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8pPr>
                <a:lvl9pPr indent="-914400" defTabSz="11112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9pPr>
              </a:lstStyle>
              <a:p>
                <a:pPr algn="ctr" latinLnBrk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endParaRPr lang="en-US" altLang="ko-KR" sz="3200" smtClean="0">
                  <a:solidFill>
                    <a:srgbClr val="DCDEE0"/>
                  </a:solidFill>
                  <a:ea typeface="굴림" panose="020B0600000101010101" pitchFamily="50" charset="-127"/>
                </a:endParaRPr>
              </a:p>
              <a:p>
                <a:pPr algn="ctr" latinLnBrk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US" altLang="ko-KR" sz="3200" smtClean="0">
                    <a:solidFill>
                      <a:srgbClr val="DCDEE0"/>
                    </a:solidFill>
                    <a:ea typeface="굴림" panose="020B0600000101010101" pitchFamily="50" charset="-127"/>
                  </a:rPr>
                  <a:t>Selected Tag</a:t>
                </a:r>
              </a:p>
            </p:txBody>
          </p:sp>
        </p:grpSp>
        <p:grpSp>
          <p:nvGrpSpPr>
            <p:cNvPr id="8246" name="그룹 28"/>
            <p:cNvGrpSpPr>
              <a:grpSpLocks/>
            </p:cNvGrpSpPr>
            <p:nvPr/>
          </p:nvGrpSpPr>
          <p:grpSpPr bwMode="auto">
            <a:xfrm>
              <a:off x="2749318" y="14056859"/>
              <a:ext cx="3797824" cy="684648"/>
              <a:chOff x="5073426" y="4619147"/>
              <a:chExt cx="3797824" cy="684648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5072973" y="4618441"/>
                <a:ext cx="3798780" cy="685885"/>
              </a:xfrm>
              <a:prstGeom prst="roundRect">
                <a:avLst>
                  <a:gd name="adj" fmla="val 1050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4" name="모서리가 둥근 직사각형 10"/>
              <p:cNvSpPr/>
              <p:nvPr/>
            </p:nvSpPr>
            <p:spPr>
              <a:xfrm>
                <a:off x="5093609" y="4639081"/>
                <a:ext cx="3757507" cy="64460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95250" tIns="95250" rIns="95250" bIns="95250" anchor="ctr"/>
              <a:lstStyle>
                <a:lvl1pPr defTabSz="1111250"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1pPr>
                <a:lvl2pPr defTabSz="1111250"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2pPr>
                <a:lvl3pPr defTabSz="1111250"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3pPr>
                <a:lvl4pPr defTabSz="1111250"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4pPr>
                <a:lvl5pPr defTabSz="1111250"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5pPr>
                <a:lvl6pPr indent="-914400" defTabSz="11112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6pPr>
                <a:lvl7pPr indent="-914400" defTabSz="11112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7pPr>
                <a:lvl8pPr indent="-914400" defTabSz="11112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8pPr>
                <a:lvl9pPr indent="-914400" defTabSz="11112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9pPr>
              </a:lstStyle>
              <a:p>
                <a:pPr algn="ctr" latinLnBrk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endParaRPr lang="en-US" altLang="ko-KR" sz="3200" smtClean="0">
                  <a:solidFill>
                    <a:srgbClr val="DCDEE0"/>
                  </a:solidFill>
                  <a:ea typeface="굴림" panose="020B0600000101010101" pitchFamily="50" charset="-127"/>
                </a:endParaRPr>
              </a:p>
              <a:p>
                <a:pPr algn="ctr" latinLnBrk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US" altLang="ko-KR" sz="3200" smtClean="0">
                    <a:solidFill>
                      <a:srgbClr val="DCDEE0"/>
                    </a:solidFill>
                    <a:ea typeface="굴림" panose="020B0600000101010101" pitchFamily="50" charset="-127"/>
                  </a:rPr>
                  <a:t>Function</a:t>
                </a:r>
              </a:p>
            </p:txBody>
          </p:sp>
        </p:grpSp>
        <p:grpSp>
          <p:nvGrpSpPr>
            <p:cNvPr id="8247" name="그룹 29"/>
            <p:cNvGrpSpPr>
              <a:grpSpLocks/>
            </p:cNvGrpSpPr>
            <p:nvPr/>
          </p:nvGrpSpPr>
          <p:grpSpPr bwMode="auto">
            <a:xfrm>
              <a:off x="2749318" y="12398222"/>
              <a:ext cx="3797824" cy="684641"/>
              <a:chOff x="5073426" y="2960510"/>
              <a:chExt cx="3797824" cy="684641"/>
            </a:xfrm>
          </p:grpSpPr>
          <p:sp>
            <p:nvSpPr>
              <p:cNvPr id="31" name="모서리가 둥근 직사각형 30"/>
              <p:cNvSpPr/>
              <p:nvPr/>
            </p:nvSpPr>
            <p:spPr>
              <a:xfrm>
                <a:off x="5072973" y="2960886"/>
                <a:ext cx="3798780" cy="684298"/>
              </a:xfrm>
              <a:prstGeom prst="roundRect">
                <a:avLst>
                  <a:gd name="adj" fmla="val 1050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2" name="모서리가 둥근 직사각형 12"/>
              <p:cNvSpPr/>
              <p:nvPr/>
            </p:nvSpPr>
            <p:spPr>
              <a:xfrm>
                <a:off x="5093609" y="2994228"/>
                <a:ext cx="3757507" cy="64301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95250" tIns="95250" rIns="95250" bIns="95250" anchor="ctr"/>
              <a:lstStyle>
                <a:lvl1pPr defTabSz="1111250"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1pPr>
                <a:lvl2pPr defTabSz="1111250"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2pPr>
                <a:lvl3pPr defTabSz="1111250"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3pPr>
                <a:lvl4pPr defTabSz="1111250"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4pPr>
                <a:lvl5pPr defTabSz="1111250"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5pPr>
                <a:lvl6pPr indent="-914400" defTabSz="11112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6pPr>
                <a:lvl7pPr indent="-914400" defTabSz="11112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7pPr>
                <a:lvl8pPr indent="-914400" defTabSz="11112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8pPr>
                <a:lvl9pPr indent="-914400" defTabSz="11112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50000">
                    <a:solidFill>
                      <a:srgbClr val="222222"/>
                    </a:solidFill>
                    <a:latin typeface="Open Sans" charset="0"/>
                    <a:ea typeface="Open Sans" charset="0"/>
                    <a:cs typeface="Open Sans" charset="0"/>
                    <a:sym typeface="Open Sans" charset="0"/>
                  </a:defRPr>
                </a:lvl9pPr>
              </a:lstStyle>
              <a:p>
                <a:pPr algn="ctr" latinLnBrk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endParaRPr lang="en-US" altLang="ko-KR" sz="3200" smtClean="0">
                  <a:solidFill>
                    <a:srgbClr val="DCDEE0"/>
                  </a:solidFill>
                  <a:ea typeface="굴림" panose="020B0600000101010101" pitchFamily="50" charset="-127"/>
                </a:endParaRPr>
              </a:p>
              <a:p>
                <a:pPr algn="ctr" latinLnBrk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US" altLang="ko-KR" sz="3200" smtClean="0">
                    <a:solidFill>
                      <a:srgbClr val="DCDEE0"/>
                    </a:solidFill>
                    <a:ea typeface="굴림" panose="020B0600000101010101" pitchFamily="50" charset="-127"/>
                  </a:rPr>
                  <a:t>Inner URL</a:t>
                </a:r>
              </a:p>
            </p:txBody>
          </p:sp>
        </p:grpSp>
      </p:grpSp>
      <p:sp>
        <p:nvSpPr>
          <p:cNvPr id="43" name="순서도: 자기 디스크 42"/>
          <p:cNvSpPr/>
          <p:nvPr/>
        </p:nvSpPr>
        <p:spPr bwMode="auto">
          <a:xfrm>
            <a:off x="1874838" y="9607550"/>
            <a:ext cx="3067050" cy="2649538"/>
          </a:xfrm>
          <a:prstGeom prst="flowChartMagneticDisk">
            <a:avLst/>
          </a:prstGeom>
          <a:blipFill dpi="0" rotWithShape="0">
            <a:blip r:embed="rId8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>
            <a:spAutoFit/>
          </a:bodyPr>
          <a:lstStyle/>
          <a:p>
            <a:pPr eaLnBrk="1">
              <a:defRPr/>
            </a:pPr>
            <a:r>
              <a:rPr lang="en-US" altLang="ko-KR" sz="8000" baseline="0">
                <a:ea typeface="굴림" panose="020B0600000101010101" pitchFamily="50" charset="-127"/>
              </a:rPr>
              <a:t>  </a:t>
            </a:r>
            <a:r>
              <a:rPr lang="en-US" altLang="ko-KR" sz="5400">
                <a:ea typeface="굴림" panose="020B0600000101010101" pitchFamily="50" charset="-127"/>
              </a:rPr>
              <a:t>DataBase</a:t>
            </a:r>
            <a:endParaRPr lang="ko-KR" altLang="en-US" sz="8000">
              <a:ea typeface="굴림" panose="020B0600000101010101" pitchFamily="50" charset="-127"/>
            </a:endParaRPr>
          </a:p>
        </p:txBody>
      </p:sp>
      <p:sp>
        <p:nvSpPr>
          <p:cNvPr id="45" name="순서도: 자기 디스크 44"/>
          <p:cNvSpPr/>
          <p:nvPr/>
        </p:nvSpPr>
        <p:spPr bwMode="auto">
          <a:xfrm>
            <a:off x="8521700" y="9607550"/>
            <a:ext cx="3068638" cy="2649538"/>
          </a:xfrm>
          <a:prstGeom prst="flowChartMagneticDisk">
            <a:avLst/>
          </a:prstGeom>
          <a:blipFill dpi="0" rotWithShape="0">
            <a:blip r:embed="rId8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>
            <a:spAutoFit/>
          </a:bodyPr>
          <a:lstStyle/>
          <a:p>
            <a:pPr eaLnBrk="1">
              <a:defRPr/>
            </a:pPr>
            <a:r>
              <a:rPr lang="en-US" altLang="ko-KR" sz="8000" baseline="0" dirty="0">
                <a:ea typeface="굴림" panose="020B0600000101010101" pitchFamily="50" charset="-127"/>
              </a:rPr>
              <a:t>  </a:t>
            </a:r>
            <a:r>
              <a:rPr lang="en-US" altLang="ko-KR" sz="5400" dirty="0" err="1">
                <a:ea typeface="굴림" panose="020B0600000101010101" pitchFamily="50" charset="-127"/>
              </a:rPr>
              <a:t>DataBase</a:t>
            </a:r>
            <a:endParaRPr lang="ko-KR" altLang="en-US" sz="8000" dirty="0">
              <a:ea typeface="굴림" panose="020B0600000101010101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1357313" y="12403138"/>
            <a:ext cx="4273550" cy="593725"/>
          </a:xfrm>
          <a:prstGeom prst="roundRect">
            <a:avLst>
              <a:gd name="adj" fmla="val 105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>
              <a:defRPr/>
            </a:pPr>
            <a:r>
              <a:rPr lang="en-US" altLang="ko-KR" baseline="0">
                <a:solidFill>
                  <a:srgbClr val="DCDEE0"/>
                </a:solidFill>
                <a:ea typeface="굴림" panose="020B0600000101010101" pitchFamily="50" charset="-127"/>
              </a:rPr>
              <a:t>For Application Management</a:t>
            </a:r>
            <a:endParaRPr lang="ko-KR" altLang="en-US" sz="4000">
              <a:solidFill>
                <a:srgbClr val="DCDEE0"/>
              </a:solidFill>
              <a:ea typeface="굴림" panose="020B0600000101010101" pitchFamily="50" charset="-127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7324725" y="12420600"/>
            <a:ext cx="5462588" cy="622300"/>
          </a:xfrm>
          <a:prstGeom prst="roundRect">
            <a:avLst>
              <a:gd name="adj" fmla="val 105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>
              <a:defRPr/>
            </a:pPr>
            <a:r>
              <a:rPr lang="en-US" altLang="ko-KR" baseline="0" dirty="0">
                <a:solidFill>
                  <a:srgbClr val="DCDEE0"/>
                </a:solidFill>
                <a:ea typeface="굴림" panose="020B0600000101010101" pitchFamily="50" charset="-127"/>
              </a:rPr>
              <a:t> For Collected Data Management</a:t>
            </a:r>
            <a:endParaRPr lang="ko-KR" altLang="en-US" dirty="0">
              <a:solidFill>
                <a:srgbClr val="DCDEE0"/>
              </a:solidFill>
              <a:ea typeface="굴림" panose="020B0600000101010101" pitchFamily="50" charset="-127"/>
            </a:endParaRPr>
          </a:p>
        </p:txBody>
      </p:sp>
      <p:sp>
        <p:nvSpPr>
          <p:cNvPr id="2" name="오른쪽 화살표 1"/>
          <p:cNvSpPr/>
          <p:nvPr/>
        </p:nvSpPr>
        <p:spPr bwMode="auto">
          <a:xfrm>
            <a:off x="4454525" y="5915025"/>
            <a:ext cx="1760538" cy="936625"/>
          </a:xfrm>
          <a:prstGeom prst="rightArrow">
            <a:avLst/>
          </a:prstGeom>
          <a:blipFill dpi="0" rotWithShape="0">
            <a:blip r:embed="rId8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>
            <a:spAutoFit/>
          </a:bodyPr>
          <a:lstStyle/>
          <a:p>
            <a:pPr eaLnBrk="1"/>
            <a:endParaRPr lang="ko-KR" altLang="en-US">
              <a:ea typeface="굴림" pitchFamily="50" charset="-127"/>
            </a:endParaRPr>
          </a:p>
        </p:txBody>
      </p:sp>
      <p:sp>
        <p:nvSpPr>
          <p:cNvPr id="48" name="모서리가 둥근 직사각형 47"/>
          <p:cNvSpPr/>
          <p:nvPr/>
        </p:nvSpPr>
        <p:spPr bwMode="auto">
          <a:xfrm>
            <a:off x="6592888" y="8167688"/>
            <a:ext cx="3322637" cy="685800"/>
          </a:xfrm>
          <a:prstGeom prst="roundRect">
            <a:avLst>
              <a:gd name="adj" fmla="val 105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en-US" altLang="ko-KR" baseline="0">
                <a:solidFill>
                  <a:srgbClr val="DCDEE0"/>
                </a:solidFill>
                <a:ea typeface="굴림" pitchFamily="50" charset="-127"/>
              </a:rPr>
              <a:t> User Management</a:t>
            </a:r>
            <a:endParaRPr lang="en-US" altLang="ko-KR">
              <a:solidFill>
                <a:srgbClr val="DCDEE0"/>
              </a:solidFill>
              <a:ea typeface="굴림" pitchFamily="50" charset="-127"/>
            </a:endParaRPr>
          </a:p>
        </p:txBody>
      </p:sp>
      <p:sp>
        <p:nvSpPr>
          <p:cNvPr id="6" name="위쪽/아래쪽 화살표 5"/>
          <p:cNvSpPr/>
          <p:nvPr/>
        </p:nvSpPr>
        <p:spPr bwMode="auto">
          <a:xfrm rot="4225897">
            <a:off x="5270500" y="8326438"/>
            <a:ext cx="741363" cy="1811337"/>
          </a:xfrm>
          <a:prstGeom prst="upDownArrow">
            <a:avLst/>
          </a:prstGeom>
          <a:blipFill dpi="0" rotWithShape="0">
            <a:blip r:embed="rId8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>
            <a:spAutoFit/>
          </a:bodyPr>
          <a:lstStyle/>
          <a:p>
            <a:pPr eaLnBrk="1"/>
            <a:endParaRPr lang="ko-KR" altLang="en-US">
              <a:ea typeface="굴림" pitchFamily="50" charset="-127"/>
            </a:endParaRPr>
          </a:p>
        </p:txBody>
      </p:sp>
      <p:sp>
        <p:nvSpPr>
          <p:cNvPr id="7" name="굽은 화살표 6"/>
          <p:cNvSpPr/>
          <p:nvPr/>
        </p:nvSpPr>
        <p:spPr bwMode="auto">
          <a:xfrm rot="5400000">
            <a:off x="6699250" y="5808663"/>
            <a:ext cx="3644900" cy="4425950"/>
          </a:xfrm>
          <a:prstGeom prst="bentArrow">
            <a:avLst>
              <a:gd name="adj1" fmla="val 6875"/>
              <a:gd name="adj2" fmla="val 9145"/>
              <a:gd name="adj3" fmla="val 25000"/>
              <a:gd name="adj4" fmla="val 75000"/>
            </a:avLst>
          </a:prstGeom>
          <a:blipFill dpi="0" rotWithShape="0">
            <a:blip r:embed="rId8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>
            <a:spAutoFit/>
          </a:bodyPr>
          <a:lstStyle/>
          <a:p>
            <a:pPr eaLnBrk="1">
              <a:defRPr/>
            </a:pPr>
            <a:endParaRPr lang="ko-KR" altLang="en-US"/>
          </a:p>
        </p:txBody>
      </p:sp>
      <p:sp>
        <p:nvSpPr>
          <p:cNvPr id="8" name="위쪽 화살표 7"/>
          <p:cNvSpPr/>
          <p:nvPr/>
        </p:nvSpPr>
        <p:spPr bwMode="auto">
          <a:xfrm>
            <a:off x="10656888" y="6035675"/>
            <a:ext cx="798512" cy="3646488"/>
          </a:xfrm>
          <a:prstGeom prst="upArrow">
            <a:avLst/>
          </a:prstGeom>
          <a:blipFill dpi="0" rotWithShape="0">
            <a:blip r:embed="rId8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>
            <a:spAutoFit/>
          </a:bodyPr>
          <a:lstStyle/>
          <a:p>
            <a:pPr eaLnBrk="1"/>
            <a:endParaRPr lang="ko-KR" altLang="en-US">
              <a:ea typeface="굴림" pitchFamily="50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 bwMode="auto">
          <a:xfrm>
            <a:off x="8281988" y="4672013"/>
            <a:ext cx="3733800" cy="1243012"/>
          </a:xfrm>
          <a:prstGeom prst="roundRect">
            <a:avLst>
              <a:gd name="adj" fmla="val 105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en-US" altLang="ko-KR" baseline="0">
                <a:solidFill>
                  <a:srgbClr val="DCDEE0"/>
                </a:solidFill>
                <a:ea typeface="굴림" pitchFamily="50" charset="-127"/>
              </a:rPr>
              <a:t> Polling Module</a:t>
            </a:r>
            <a:endParaRPr lang="en-US" altLang="ko-KR">
              <a:solidFill>
                <a:srgbClr val="DCDEE0"/>
              </a:solidFill>
              <a:ea typeface="굴림" pitchFamily="50" charset="-127"/>
            </a:endParaRPr>
          </a:p>
        </p:txBody>
      </p:sp>
      <p:grpSp>
        <p:nvGrpSpPr>
          <p:cNvPr id="8223" name="그룹 17"/>
          <p:cNvGrpSpPr>
            <a:grpSpLocks/>
          </p:cNvGrpSpPr>
          <p:nvPr/>
        </p:nvGrpSpPr>
        <p:grpSpPr bwMode="auto">
          <a:xfrm>
            <a:off x="9355138" y="74613"/>
            <a:ext cx="2278062" cy="2568575"/>
            <a:chOff x="14855916" y="-213130"/>
            <a:chExt cx="2278744" cy="2568878"/>
          </a:xfrm>
        </p:grpSpPr>
        <p:pic>
          <p:nvPicPr>
            <p:cNvPr id="8241" name="그림 1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5916" y="-213130"/>
              <a:ext cx="2278744" cy="2278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42" name="그림 6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51962" y="1078804"/>
              <a:ext cx="1276944" cy="12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위쪽/아래쪽 화살표 19"/>
          <p:cNvSpPr/>
          <p:nvPr/>
        </p:nvSpPr>
        <p:spPr bwMode="auto">
          <a:xfrm>
            <a:off x="10044113" y="2678113"/>
            <a:ext cx="573087" cy="1931987"/>
          </a:xfrm>
          <a:prstGeom prst="upDownArrow">
            <a:avLst/>
          </a:prstGeom>
          <a:blipFill dpi="0" rotWithShape="0">
            <a:blip r:embed="rId8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>
            <a:spAutoFit/>
          </a:bodyPr>
          <a:lstStyle/>
          <a:p>
            <a:pPr eaLnBrk="1"/>
            <a:endParaRPr lang="ko-KR" altLang="en-US">
              <a:ea typeface="굴림" pitchFamily="50" charset="-127"/>
            </a:endParaRPr>
          </a:p>
        </p:txBody>
      </p:sp>
      <p:sp>
        <p:nvSpPr>
          <p:cNvPr id="66" name="위쪽/아래쪽 화살표 65"/>
          <p:cNvSpPr/>
          <p:nvPr/>
        </p:nvSpPr>
        <p:spPr bwMode="auto">
          <a:xfrm rot="2819300">
            <a:off x="12131675" y="2368550"/>
            <a:ext cx="582613" cy="2747963"/>
          </a:xfrm>
          <a:prstGeom prst="upDownArrow">
            <a:avLst/>
          </a:prstGeom>
          <a:blipFill dpi="0" rotWithShape="0">
            <a:blip r:embed="rId8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>
            <a:spAutoFit/>
          </a:bodyPr>
          <a:lstStyle/>
          <a:p>
            <a:pPr eaLnBrk="1"/>
            <a:endParaRPr lang="ko-KR" altLang="en-US">
              <a:ea typeface="굴림" pitchFamily="50" charset="-127"/>
            </a:endParaRPr>
          </a:p>
        </p:txBody>
      </p:sp>
      <p:grpSp>
        <p:nvGrpSpPr>
          <p:cNvPr id="8226" name="그룹 18"/>
          <p:cNvGrpSpPr>
            <a:grpSpLocks/>
          </p:cNvGrpSpPr>
          <p:nvPr/>
        </p:nvGrpSpPr>
        <p:grpSpPr bwMode="auto">
          <a:xfrm>
            <a:off x="12595225" y="6350"/>
            <a:ext cx="2336800" cy="2690813"/>
            <a:chOff x="16160234" y="3847998"/>
            <a:chExt cx="2487967" cy="2893751"/>
          </a:xfrm>
        </p:grpSpPr>
        <p:pic>
          <p:nvPicPr>
            <p:cNvPr id="8239" name="그림 1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17280" y="5464805"/>
              <a:ext cx="1276944" cy="12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40" name="그림 1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60234" y="3847998"/>
              <a:ext cx="2487967" cy="2487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굽은 화살표 20"/>
          <p:cNvSpPr/>
          <p:nvPr/>
        </p:nvSpPr>
        <p:spPr bwMode="auto">
          <a:xfrm rot="5400000">
            <a:off x="12110244" y="4988719"/>
            <a:ext cx="1250950" cy="1220788"/>
          </a:xfrm>
          <a:prstGeom prst="bentArrow">
            <a:avLst/>
          </a:prstGeom>
          <a:blipFill dpi="0" rotWithShape="0">
            <a:blip r:embed="rId8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>
            <a:spAutoFit/>
          </a:bodyPr>
          <a:lstStyle/>
          <a:p>
            <a:pPr eaLnBrk="1">
              <a:defRPr/>
            </a:pPr>
            <a:endParaRPr lang="ko-KR" altLang="en-US"/>
          </a:p>
        </p:txBody>
      </p:sp>
      <p:pic>
        <p:nvPicPr>
          <p:cNvPr id="8228" name="그림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4188" y="9925050"/>
            <a:ext cx="1743075" cy="174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29" name="그림 2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7813" y="11741150"/>
            <a:ext cx="1250950" cy="124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30" name="그림 2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0650" y="9917113"/>
            <a:ext cx="18192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아래쪽 화살표 설명선 24"/>
          <p:cNvSpPr/>
          <p:nvPr/>
        </p:nvSpPr>
        <p:spPr bwMode="auto">
          <a:xfrm>
            <a:off x="12292013" y="6483350"/>
            <a:ext cx="3014662" cy="3241675"/>
          </a:xfrm>
          <a:prstGeom prst="downArrowCallout">
            <a:avLst>
              <a:gd name="adj1" fmla="val 18336"/>
              <a:gd name="adj2" fmla="val 21577"/>
              <a:gd name="adj3" fmla="val 12075"/>
              <a:gd name="adj4" fmla="val 62887"/>
            </a:avLst>
          </a:prstGeom>
          <a:solidFill>
            <a:schemeClr val="tx1">
              <a:lumMod val="90000"/>
              <a:lumOff val="10000"/>
            </a:schemeClr>
          </a:solid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>
            <a:spAutoFit/>
          </a:bodyPr>
          <a:lstStyle/>
          <a:p>
            <a:pPr eaLnBrk="1"/>
            <a:r>
              <a:rPr lang="en-US" altLang="ko-KR">
                <a:ea typeface="굴림" pitchFamily="50" charset="-127"/>
              </a:rPr>
              <a:t> </a:t>
            </a:r>
            <a:r>
              <a:rPr lang="en-US" altLang="ko-KR" baseline="0">
                <a:ea typeface="굴림" pitchFamily="50" charset="-127"/>
              </a:rPr>
              <a:t> </a:t>
            </a:r>
            <a:r>
              <a:rPr lang="en-US" altLang="ko-KR" sz="2000" baseline="0">
                <a:solidFill>
                  <a:srgbClr val="E9E9E9"/>
                </a:solidFill>
                <a:ea typeface="굴림" pitchFamily="50" charset="-127"/>
              </a:rPr>
              <a:t>Management Module</a:t>
            </a:r>
            <a:endParaRPr lang="en-US" altLang="ko-KR" sz="2800" baseline="0">
              <a:solidFill>
                <a:srgbClr val="E9E9E9"/>
              </a:solidFill>
              <a:ea typeface="굴림" pitchFamily="50" charset="-127"/>
            </a:endParaRPr>
          </a:p>
          <a:p>
            <a:pPr eaLnBrk="1"/>
            <a:endParaRPr lang="en-US" altLang="ko-KR" sz="2800" baseline="0">
              <a:solidFill>
                <a:srgbClr val="E9E9E9"/>
              </a:solidFill>
              <a:ea typeface="굴림" pitchFamily="50" charset="-127"/>
            </a:endParaRPr>
          </a:p>
          <a:p>
            <a:pPr eaLnBrk="1"/>
            <a:endParaRPr lang="en-US" altLang="ko-KR" sz="2800" baseline="0">
              <a:solidFill>
                <a:srgbClr val="E9E9E9"/>
              </a:solidFill>
              <a:ea typeface="굴림" pitchFamily="50" charset="-127"/>
            </a:endParaRPr>
          </a:p>
          <a:p>
            <a:pPr eaLnBrk="1"/>
            <a:endParaRPr lang="en-US" altLang="ko-KR" sz="2800" baseline="0">
              <a:solidFill>
                <a:srgbClr val="E9E9E9"/>
              </a:solidFill>
              <a:ea typeface="굴림" pitchFamily="50" charset="-127"/>
            </a:endParaRPr>
          </a:p>
          <a:p>
            <a:pPr eaLnBrk="1"/>
            <a:endParaRPr lang="ko-KR" altLang="en-US" sz="2800">
              <a:solidFill>
                <a:srgbClr val="E9E9E9"/>
              </a:solidFill>
              <a:ea typeface="굴림" pitchFamily="50" charset="-127"/>
            </a:endParaRPr>
          </a:p>
        </p:txBody>
      </p:sp>
      <p:sp>
        <p:nvSpPr>
          <p:cNvPr id="73" name="위쪽 화살표 72"/>
          <p:cNvSpPr/>
          <p:nvPr/>
        </p:nvSpPr>
        <p:spPr bwMode="auto">
          <a:xfrm rot="12690492">
            <a:off x="11591925" y="8274050"/>
            <a:ext cx="400050" cy="1898650"/>
          </a:xfrm>
          <a:prstGeom prst="upArrow">
            <a:avLst/>
          </a:prstGeom>
          <a:blipFill dpi="0" rotWithShape="0">
            <a:blip r:embed="rId8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>
            <a:spAutoFit/>
          </a:bodyPr>
          <a:lstStyle/>
          <a:p>
            <a:pPr eaLnBrk="1"/>
            <a:endParaRPr lang="ko-KR" altLang="en-US">
              <a:ea typeface="굴림" pitchFamily="50" charset="-127"/>
            </a:endParaRPr>
          </a:p>
        </p:txBody>
      </p:sp>
      <p:grpSp>
        <p:nvGrpSpPr>
          <p:cNvPr id="8233" name="그룹 73"/>
          <p:cNvGrpSpPr>
            <a:grpSpLocks/>
          </p:cNvGrpSpPr>
          <p:nvPr/>
        </p:nvGrpSpPr>
        <p:grpSpPr bwMode="auto">
          <a:xfrm>
            <a:off x="12384088" y="6924675"/>
            <a:ext cx="2806700" cy="581025"/>
            <a:chOff x="430099" y="1680416"/>
            <a:chExt cx="3447700" cy="1170379"/>
          </a:xfrm>
        </p:grpSpPr>
        <p:sp>
          <p:nvSpPr>
            <p:cNvPr id="75" name="모서리가 둥근 직사각형 74"/>
            <p:cNvSpPr/>
            <p:nvPr/>
          </p:nvSpPr>
          <p:spPr>
            <a:xfrm>
              <a:off x="430099" y="1680416"/>
              <a:ext cx="3447700" cy="1042469"/>
            </a:xfrm>
            <a:prstGeom prst="roundRect">
              <a:avLst>
                <a:gd name="adj" fmla="val 10500"/>
              </a:avLst>
            </a:prstGeom>
            <a:solidFill>
              <a:schemeClr val="accent5">
                <a:lumMod val="40000"/>
                <a:lumOff val="60000"/>
                <a:alpha val="90000"/>
              </a:scheme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6" name="모서리가 둥근 직사각형 4"/>
            <p:cNvSpPr/>
            <p:nvPr/>
          </p:nvSpPr>
          <p:spPr>
            <a:xfrm>
              <a:off x="601704" y="1872281"/>
              <a:ext cx="3069389" cy="9785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tIns="91440" bIns="91440" anchor="ctr"/>
            <a:lstStyle>
              <a:lvl1pPr defTabSz="1066800"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1pPr>
              <a:lvl2pPr defTabSz="1066800"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2pPr>
              <a:lvl3pPr defTabSz="1066800"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3pPr>
              <a:lvl4pPr defTabSz="1066800"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4pPr>
              <a:lvl5pPr defTabSz="1066800"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5pPr>
              <a:lvl6pPr indent="-914400" defTabSz="10668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6pPr>
              <a:lvl7pPr indent="-914400" defTabSz="10668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7pPr>
              <a:lvl8pPr indent="-914400" defTabSz="10668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8pPr>
              <a:lvl9pPr indent="-914400" defTabSz="10668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9pPr>
            </a:lstStyle>
            <a:p>
              <a:pPr algn="ctr" latinLnBrk="1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ko-KR" baseline="0">
                  <a:solidFill>
                    <a:schemeClr val="bg1"/>
                  </a:solidFill>
                  <a:ea typeface="굴림" pitchFamily="50" charset="-127"/>
                </a:rPr>
                <a:t> XML Parser</a:t>
              </a:r>
              <a:endParaRPr lang="ko-KR" altLang="en-US">
                <a:solidFill>
                  <a:schemeClr val="bg1"/>
                </a:solidFill>
                <a:ea typeface="굴림" pitchFamily="50" charset="-127"/>
              </a:endParaRPr>
            </a:p>
          </p:txBody>
        </p:sp>
      </p:grpSp>
      <p:grpSp>
        <p:nvGrpSpPr>
          <p:cNvPr id="8234" name="그룹 76"/>
          <p:cNvGrpSpPr>
            <a:grpSpLocks/>
          </p:cNvGrpSpPr>
          <p:nvPr/>
        </p:nvGrpSpPr>
        <p:grpSpPr bwMode="auto">
          <a:xfrm>
            <a:off x="12384088" y="7623175"/>
            <a:ext cx="2790825" cy="674688"/>
            <a:chOff x="418001" y="1841101"/>
            <a:chExt cx="3134273" cy="1041730"/>
          </a:xfrm>
        </p:grpSpPr>
        <p:sp>
          <p:nvSpPr>
            <p:cNvPr id="78" name="모서리가 둥근 직사각형 77"/>
            <p:cNvSpPr/>
            <p:nvPr/>
          </p:nvSpPr>
          <p:spPr>
            <a:xfrm>
              <a:off x="418001" y="1841101"/>
              <a:ext cx="3134273" cy="1041730"/>
            </a:xfrm>
            <a:prstGeom prst="roundRect">
              <a:avLst>
                <a:gd name="adj" fmla="val 10500"/>
              </a:avLst>
            </a:prstGeom>
            <a:solidFill>
              <a:schemeClr val="accent5">
                <a:lumMod val="40000"/>
                <a:lumOff val="60000"/>
                <a:alpha val="90000"/>
              </a:scheme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9" name="모서리가 둥근 직사각형 4"/>
            <p:cNvSpPr/>
            <p:nvPr/>
          </p:nvSpPr>
          <p:spPr>
            <a:xfrm>
              <a:off x="450093" y="1872966"/>
              <a:ext cx="3070090" cy="97799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tIns="91440" bIns="91440" anchor="ctr"/>
            <a:lstStyle>
              <a:lvl1pPr defTabSz="1066800"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1pPr>
              <a:lvl2pPr defTabSz="1066800"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2pPr>
              <a:lvl3pPr defTabSz="1066800"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3pPr>
              <a:lvl4pPr defTabSz="1066800"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4pPr>
              <a:lvl5pPr defTabSz="1066800"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5pPr>
              <a:lvl6pPr indent="-914400" defTabSz="10668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6pPr>
              <a:lvl7pPr indent="-914400" defTabSz="10668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7pPr>
              <a:lvl8pPr indent="-914400" defTabSz="10668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8pPr>
              <a:lvl9pPr indent="-914400" defTabSz="10668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50000">
                  <a:solidFill>
                    <a:srgbClr val="222222"/>
                  </a:solidFill>
                  <a:latin typeface="Open Sans" charset="0"/>
                  <a:ea typeface="Open Sans" charset="0"/>
                  <a:cs typeface="Open Sans" charset="0"/>
                  <a:sym typeface="Open Sans" charset="0"/>
                </a:defRPr>
              </a:lvl9pPr>
            </a:lstStyle>
            <a:p>
              <a:pPr algn="ctr" latinLnBrk="1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ko-KR" baseline="0">
                  <a:solidFill>
                    <a:schemeClr val="bg1"/>
                  </a:solidFill>
                  <a:ea typeface="굴림" pitchFamily="50" charset="-127"/>
                </a:rPr>
                <a:t> JSON Parser</a:t>
              </a:r>
              <a:endParaRPr lang="ko-KR" altLang="en-US">
                <a:solidFill>
                  <a:schemeClr val="bg1"/>
                </a:solidFill>
                <a:ea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25153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Page &amp; Number + Photo">
  <a:themeElements>
    <a:clrScheme name="">
      <a:dk1>
        <a:srgbClr val="DCDEE0"/>
      </a:dk1>
      <a:lt1>
        <a:srgbClr val="222222"/>
      </a:lt1>
      <a:dk2>
        <a:srgbClr val="220101"/>
      </a:dk2>
      <a:lt2>
        <a:srgbClr val="53585F"/>
      </a:lt2>
      <a:accent1>
        <a:srgbClr val="0365C0"/>
      </a:accent1>
      <a:accent2>
        <a:srgbClr val="00882B"/>
      </a:accent2>
      <a:accent3>
        <a:srgbClr val="ABAAAA"/>
      </a:accent3>
      <a:accent4>
        <a:srgbClr val="1B1B1B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White - Page &amp; Number">
      <a:majorFont>
        <a:latin typeface="Open Sans"/>
        <a:ea typeface="Open Sans"/>
        <a:cs typeface="Open Sans"/>
      </a:majorFont>
      <a:minorFont>
        <a:latin typeface="Open Sans"/>
        <a:ea typeface="Open Sans"/>
        <a:cs typeface="Open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l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x-none" altLang="x-none" sz="2400" b="0" i="0" u="none" strike="noStrike" cap="none" normalizeH="0" baseline="50000">
            <a:ln>
              <a:noFill/>
            </a:ln>
            <a:solidFill>
              <a:srgbClr val="222222"/>
            </a:solidFill>
            <a:effectLst/>
            <a:latin typeface="Open Sans" charset="0"/>
            <a:ea typeface="Open Sans" charset="0"/>
            <a:cs typeface="Open Sans" charset="0"/>
            <a:sym typeface="Open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l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x-none" altLang="x-none" sz="2400" b="0" i="0" u="none" strike="noStrike" cap="none" normalizeH="0" baseline="50000">
            <a:ln>
              <a:noFill/>
            </a:ln>
            <a:solidFill>
              <a:srgbClr val="222222"/>
            </a:solidFill>
            <a:effectLst/>
            <a:latin typeface="Open Sans" charset="0"/>
            <a:ea typeface="Open Sans" charset="0"/>
            <a:cs typeface="Open Sans" charset="0"/>
            <a:sym typeface="Open Sans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ge &amp; Number/ Socila + Photos">
  <a:themeElements>
    <a:clrScheme name="">
      <a:dk1>
        <a:srgbClr val="DCDEE0"/>
      </a:dk1>
      <a:lt1>
        <a:srgbClr val="222222"/>
      </a:lt1>
      <a:dk2>
        <a:srgbClr val="220101"/>
      </a:dk2>
      <a:lt2>
        <a:srgbClr val="53585F"/>
      </a:lt2>
      <a:accent1>
        <a:srgbClr val="0365C0"/>
      </a:accent1>
      <a:accent2>
        <a:srgbClr val="00882B"/>
      </a:accent2>
      <a:accent3>
        <a:srgbClr val="ABAAAA"/>
      </a:accent3>
      <a:accent4>
        <a:srgbClr val="1B1B1B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White - Page &amp; Number/ Socila">
      <a:majorFont>
        <a:latin typeface="Open Sans"/>
        <a:ea typeface="Open Sans"/>
        <a:cs typeface="Open Sans"/>
      </a:majorFont>
      <a:minorFont>
        <a:latin typeface="Open Sans"/>
        <a:ea typeface="Open Sans"/>
        <a:cs typeface="Open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l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x-none" altLang="x-none" sz="2400" b="0" i="0" u="none" strike="noStrike" cap="none" normalizeH="0" baseline="50000">
            <a:ln>
              <a:noFill/>
            </a:ln>
            <a:solidFill>
              <a:srgbClr val="222222"/>
            </a:solidFill>
            <a:effectLst/>
            <a:latin typeface="Open Sans" charset="0"/>
            <a:ea typeface="Open Sans" charset="0"/>
            <a:cs typeface="Open Sans" charset="0"/>
            <a:sym typeface="Open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l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x-none" altLang="x-none" sz="2400" b="0" i="0" u="none" strike="noStrike" cap="none" normalizeH="0" baseline="50000">
            <a:ln>
              <a:noFill/>
            </a:ln>
            <a:solidFill>
              <a:srgbClr val="222222"/>
            </a:solidFill>
            <a:effectLst/>
            <a:latin typeface="Open Sans" charset="0"/>
            <a:ea typeface="Open Sans" charset="0"/>
            <a:cs typeface="Open Sans" charset="0"/>
            <a:sym typeface="Open Sans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1531</TotalTime>
  <Words>677</Words>
  <Application>Microsoft Macintosh PowerPoint</Application>
  <PresentationFormat>사용자 지정</PresentationFormat>
  <Paragraphs>135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굴림</vt:lpstr>
      <vt:lpstr>Helvetica Light</vt:lpstr>
      <vt:lpstr>Helvetica Neue</vt:lpstr>
      <vt:lpstr>Open Sans</vt:lpstr>
      <vt:lpstr>Open Sans Light</vt:lpstr>
      <vt:lpstr>Arial</vt:lpstr>
      <vt:lpstr>Page &amp; Number + Photo</vt:lpstr>
      <vt:lpstr>Page &amp; Number/ Socila + Photos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Joon Ho Kang</dc:creator>
  <cp:lastModifiedBy>Sanghyun Yoo</cp:lastModifiedBy>
  <cp:revision>47</cp:revision>
  <dcterms:modified xsi:type="dcterms:W3CDTF">2017-06-29T08:07:54Z</dcterms:modified>
</cp:coreProperties>
</file>